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5"/>
  </p:notesMasterIdLst>
  <p:sldIdLst>
    <p:sldId id="256" r:id="rId2"/>
    <p:sldId id="258" r:id="rId3"/>
    <p:sldId id="257" r:id="rId4"/>
    <p:sldId id="322" r:id="rId5"/>
    <p:sldId id="323" r:id="rId6"/>
    <p:sldId id="325" r:id="rId7"/>
    <p:sldId id="328" r:id="rId8"/>
    <p:sldId id="326" r:id="rId9"/>
    <p:sldId id="327" r:id="rId10"/>
    <p:sldId id="329" r:id="rId11"/>
    <p:sldId id="324" r:id="rId12"/>
    <p:sldId id="330" r:id="rId13"/>
    <p:sldId id="331" r:id="rId14"/>
  </p:sldIdLst>
  <p:sldSz cx="9144000" cy="5143500" type="screen16x9"/>
  <p:notesSz cx="6858000" cy="9144000"/>
  <p:embeddedFontLst>
    <p:embeddedFont>
      <p:font typeface="Algerian" panose="04020705040A02060702" pitchFamily="82" charset="0"/>
      <p:regular r:id="rId16"/>
    </p:embeddedFont>
    <p:embeddedFont>
      <p:font typeface="Bebas Neue" panose="020B0606020202050201" pitchFamily="34" charset="0"/>
      <p:regular r:id="rId17"/>
    </p:embeddedFont>
    <p:embeddedFont>
      <p:font typeface="Inter" panose="020B0604020202020204" charset="0"/>
      <p:regular r:id="rId18"/>
      <p:bold r:id="rId19"/>
    </p:embeddedFont>
    <p:embeddedFont>
      <p:font typeface="Nunito Light" pitchFamily="2" charset="0"/>
      <p:regular r:id="rId20"/>
      <p: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CA3A9B-7693-4878-B0B2-FF49D9428419}">
  <a:tblStyle styleId="{E2CA3A9B-7693-4878-B0B2-FF49D94284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eba1a568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eba1a568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1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89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2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4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2432"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10800000" flipH="1">
            <a:off x="-615181" y="4250518"/>
            <a:ext cx="1362511" cy="1457953"/>
            <a:chOff x="1141181" y="262025"/>
            <a:chExt cx="4067198" cy="4352099"/>
          </a:xfrm>
        </p:grpSpPr>
        <p:sp>
          <p:nvSpPr>
            <p:cNvPr id="13" name="Google Shape;13;p2"/>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4046899">
            <a:off x="-808797" y="-779120"/>
            <a:ext cx="1651494" cy="1730032"/>
            <a:chOff x="1511250" y="306000"/>
            <a:chExt cx="3756676" cy="3935328"/>
          </a:xfrm>
        </p:grpSpPr>
        <p:sp>
          <p:nvSpPr>
            <p:cNvPr id="27" name="Google Shape;27;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1992157">
            <a:off x="8337158" y="3820225"/>
            <a:ext cx="1717499" cy="1461648"/>
            <a:chOff x="725975" y="529375"/>
            <a:chExt cx="4581126" cy="3898687"/>
          </a:xfrm>
        </p:grpSpPr>
        <p:sp>
          <p:nvSpPr>
            <p:cNvPr id="62" name="Google Shape;62;p2"/>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a:off x="725975" y="1112867"/>
            <a:ext cx="4910100" cy="2153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800" b="1">
                <a:solidFill>
                  <a:schemeClr val="dk1"/>
                </a:solidFill>
                <a:latin typeface="Work Sans"/>
                <a:ea typeface="Work Sans"/>
                <a:cs typeface="Work Sans"/>
                <a:sym typeface="Work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6" name="Google Shape;86;p2"/>
          <p:cNvSpPr txBox="1">
            <a:spLocks noGrp="1"/>
          </p:cNvSpPr>
          <p:nvPr>
            <p:ph type="subTitle" idx="1"/>
          </p:nvPr>
        </p:nvSpPr>
        <p:spPr>
          <a:xfrm>
            <a:off x="725975" y="3334113"/>
            <a:ext cx="491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7" name="Google Shape;87;p2"/>
          <p:cNvSpPr/>
          <p:nvPr/>
        </p:nvSpPr>
        <p:spPr>
          <a:xfrm>
            <a:off x="1300713" y="2609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840599" y="19069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92999" y="17544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
          <p:cNvSpPr/>
          <p:nvPr/>
        </p:nvSpPr>
        <p:spPr>
          <a:xfrm rot="10800000" flipH="1">
            <a:off x="221604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4"/>
          <p:cNvSpPr txBox="1">
            <a:spLocks noGrp="1"/>
          </p:cNvSpPr>
          <p:nvPr>
            <p:ph type="body" idx="1"/>
          </p:nvPr>
        </p:nvSpPr>
        <p:spPr>
          <a:xfrm>
            <a:off x="720000" y="1116775"/>
            <a:ext cx="7704000" cy="3933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rgbClr val="42FFB7"/>
              </a:buClr>
              <a:buSzPts val="800"/>
              <a:buFont typeface="Nunito Light"/>
              <a:buChar char="●"/>
              <a:defRPr/>
            </a:lvl1pPr>
            <a:lvl2pPr marL="914400" lvl="1" indent="-317500" rtl="0">
              <a:lnSpc>
                <a:spcPct val="100000"/>
              </a:lnSpc>
              <a:spcBef>
                <a:spcPts val="0"/>
              </a:spcBef>
              <a:spcAft>
                <a:spcPts val="0"/>
              </a:spcAft>
              <a:buClr>
                <a:srgbClr val="FFC800"/>
              </a:buClr>
              <a:buSzPts val="1400"/>
              <a:buFont typeface="Nunito Light"/>
              <a:buChar char="○"/>
              <a:defRPr/>
            </a:lvl2pPr>
            <a:lvl3pPr marL="1371600" lvl="2" indent="-317500" rtl="0">
              <a:lnSpc>
                <a:spcPct val="100000"/>
              </a:lnSpc>
              <a:spcBef>
                <a:spcPts val="0"/>
              </a:spcBef>
              <a:spcAft>
                <a:spcPts val="0"/>
              </a:spcAft>
              <a:buClr>
                <a:srgbClr val="FFC800"/>
              </a:buClr>
              <a:buSzPts val="1400"/>
              <a:buFont typeface="Nunito Light"/>
              <a:buChar char="■"/>
              <a:defRPr/>
            </a:lvl3pPr>
            <a:lvl4pPr marL="1828800" lvl="3" indent="-317500" rtl="0">
              <a:lnSpc>
                <a:spcPct val="100000"/>
              </a:lnSpc>
              <a:spcBef>
                <a:spcPts val="0"/>
              </a:spcBef>
              <a:spcAft>
                <a:spcPts val="0"/>
              </a:spcAft>
              <a:buClr>
                <a:srgbClr val="FFC800"/>
              </a:buClr>
              <a:buSzPts val="1400"/>
              <a:buFont typeface="Nunito Light"/>
              <a:buChar char="●"/>
              <a:defRPr/>
            </a:lvl4pPr>
            <a:lvl5pPr marL="2286000" lvl="4" indent="-317500" rtl="0">
              <a:lnSpc>
                <a:spcPct val="100000"/>
              </a:lnSpc>
              <a:spcBef>
                <a:spcPts val="0"/>
              </a:spcBef>
              <a:spcAft>
                <a:spcPts val="0"/>
              </a:spcAft>
              <a:buClr>
                <a:srgbClr val="434343"/>
              </a:buClr>
              <a:buSzPts val="1400"/>
              <a:buFont typeface="Nunito Light"/>
              <a:buChar char="○"/>
              <a:defRPr/>
            </a:lvl5pPr>
            <a:lvl6pPr marL="2743200" lvl="5" indent="-317500" rtl="0">
              <a:lnSpc>
                <a:spcPct val="100000"/>
              </a:lnSpc>
              <a:spcBef>
                <a:spcPts val="0"/>
              </a:spcBef>
              <a:spcAft>
                <a:spcPts val="0"/>
              </a:spcAft>
              <a:buClr>
                <a:srgbClr val="434343"/>
              </a:buClr>
              <a:buSzPts val="1400"/>
              <a:buFont typeface="Nunito Light"/>
              <a:buChar char="■"/>
              <a:defRPr/>
            </a:lvl6pPr>
            <a:lvl7pPr marL="3200400" lvl="6" indent="-317500" rtl="0">
              <a:lnSpc>
                <a:spcPct val="100000"/>
              </a:lnSpc>
              <a:spcBef>
                <a:spcPts val="0"/>
              </a:spcBef>
              <a:spcAft>
                <a:spcPts val="0"/>
              </a:spcAft>
              <a:buClr>
                <a:srgbClr val="434343"/>
              </a:buClr>
              <a:buSzPts val="1400"/>
              <a:buFont typeface="Nunito Light"/>
              <a:buChar char="●"/>
              <a:defRPr/>
            </a:lvl7pPr>
            <a:lvl8pPr marL="3657600" lvl="7" indent="-317500" rtl="0">
              <a:lnSpc>
                <a:spcPct val="100000"/>
              </a:lnSpc>
              <a:spcBef>
                <a:spcPts val="0"/>
              </a:spcBef>
              <a:spcAft>
                <a:spcPts val="0"/>
              </a:spcAft>
              <a:buClr>
                <a:srgbClr val="434343"/>
              </a:buClr>
              <a:buSzPts val="1400"/>
              <a:buFont typeface="Nunito Light"/>
              <a:buChar char="○"/>
              <a:defRPr/>
            </a:lvl8pPr>
            <a:lvl9pPr marL="4114800" lvl="8" indent="-317500" rtl="0">
              <a:lnSpc>
                <a:spcPct val="100000"/>
              </a:lnSpc>
              <a:spcBef>
                <a:spcPts val="0"/>
              </a:spcBef>
              <a:spcAft>
                <a:spcPts val="0"/>
              </a:spcAft>
              <a:buClr>
                <a:srgbClr val="434343"/>
              </a:buClr>
              <a:buSzPts val="1400"/>
              <a:buFont typeface="Nunito Light"/>
              <a:buChar char="■"/>
              <a:defRPr/>
            </a:lvl9pPr>
          </a:lstStyle>
          <a:p>
            <a:endParaRPr/>
          </a:p>
        </p:txBody>
      </p:sp>
      <p:grpSp>
        <p:nvGrpSpPr>
          <p:cNvPr id="178" name="Google Shape;178;p4"/>
          <p:cNvGrpSpPr/>
          <p:nvPr/>
        </p:nvGrpSpPr>
        <p:grpSpPr>
          <a:xfrm rot="-4376535">
            <a:off x="-73991" y="4320599"/>
            <a:ext cx="1059855" cy="1224620"/>
            <a:chOff x="725975" y="580175"/>
            <a:chExt cx="3328618" cy="3846085"/>
          </a:xfrm>
        </p:grpSpPr>
        <p:sp>
          <p:nvSpPr>
            <p:cNvPr id="179" name="Google Shape;179;p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4"/>
          <p:cNvGrpSpPr/>
          <p:nvPr/>
        </p:nvGrpSpPr>
        <p:grpSpPr>
          <a:xfrm rot="818575">
            <a:off x="8297112" y="4253970"/>
            <a:ext cx="1163928" cy="1245460"/>
            <a:chOff x="1141181" y="262025"/>
            <a:chExt cx="4067198" cy="4352099"/>
          </a:xfrm>
        </p:grpSpPr>
        <p:sp>
          <p:nvSpPr>
            <p:cNvPr id="194" name="Google Shape;194;p4"/>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4"/>
          <p:cNvGrpSpPr/>
          <p:nvPr/>
        </p:nvGrpSpPr>
        <p:grpSpPr>
          <a:xfrm rot="-1297163">
            <a:off x="-158828" y="-413542"/>
            <a:ext cx="1112202" cy="1060997"/>
            <a:chOff x="936800" y="644000"/>
            <a:chExt cx="3397834" cy="3241401"/>
          </a:xfrm>
        </p:grpSpPr>
        <p:sp>
          <p:nvSpPr>
            <p:cNvPr id="208" name="Google Shape;208;p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
          <p:cNvSpPr/>
          <p:nvPr/>
        </p:nvSpPr>
        <p:spPr>
          <a:xfrm rot="1714220" flipH="1">
            <a:off x="5382199" y="-881136"/>
            <a:ext cx="2227652" cy="1338159"/>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9131189" flipH="1">
            <a:off x="1692726" y="4651216"/>
            <a:ext cx="2227686" cy="13381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03585" y="111677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823819" y="39046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4"/>
          <p:cNvGrpSpPr/>
          <p:nvPr/>
        </p:nvGrpSpPr>
        <p:grpSpPr>
          <a:xfrm>
            <a:off x="165918" y="3563799"/>
            <a:ext cx="262163" cy="531538"/>
            <a:chOff x="2322875" y="1049950"/>
            <a:chExt cx="1301705" cy="2640525"/>
          </a:xfrm>
        </p:grpSpPr>
        <p:sp>
          <p:nvSpPr>
            <p:cNvPr id="223" name="Google Shape;223;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4"/>
          <p:cNvGrpSpPr/>
          <p:nvPr/>
        </p:nvGrpSpPr>
        <p:grpSpPr>
          <a:xfrm>
            <a:off x="8719966" y="984399"/>
            <a:ext cx="262163" cy="531538"/>
            <a:chOff x="2322875" y="1049950"/>
            <a:chExt cx="1301705" cy="2640525"/>
          </a:xfrm>
        </p:grpSpPr>
        <p:sp>
          <p:nvSpPr>
            <p:cNvPr id="227" name="Google Shape;227;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4"/>
          <p:cNvGrpSpPr/>
          <p:nvPr/>
        </p:nvGrpSpPr>
        <p:grpSpPr>
          <a:xfrm>
            <a:off x="8382189" y="-342759"/>
            <a:ext cx="993769" cy="919430"/>
            <a:chOff x="940201" y="467822"/>
            <a:chExt cx="4254149" cy="3935914"/>
          </a:xfrm>
        </p:grpSpPr>
        <p:sp>
          <p:nvSpPr>
            <p:cNvPr id="231" name="Google Shape;231;p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6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65"/>
        <p:cNvGrpSpPr/>
        <p:nvPr/>
      </p:nvGrpSpPr>
      <p:grpSpPr>
        <a:xfrm>
          <a:off x="0" y="0"/>
          <a:ext cx="0" cy="0"/>
          <a:chOff x="0" y="0"/>
          <a:chExt cx="0" cy="0"/>
        </a:xfrm>
      </p:grpSpPr>
      <p:sp>
        <p:nvSpPr>
          <p:cNvPr id="666" name="Google Shape;666;p13"/>
          <p:cNvSpPr/>
          <p:nvPr/>
        </p:nvSpPr>
        <p:spPr>
          <a:xfrm rot="10800000" flipH="1">
            <a:off x="1505393" y="45738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flipH="1">
            <a:off x="582224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rot="5400000">
            <a:off x="270216" y="-270183"/>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1" name="Google Shape;671;p13"/>
          <p:cNvSpPr txBox="1">
            <a:spLocks noGrp="1"/>
          </p:cNvSpPr>
          <p:nvPr>
            <p:ph type="subTitle" idx="1"/>
          </p:nvPr>
        </p:nvSpPr>
        <p:spPr>
          <a:xfrm>
            <a:off x="726150" y="2261443"/>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2" name="Google Shape;672;p13"/>
          <p:cNvSpPr txBox="1">
            <a:spLocks noGrp="1"/>
          </p:cNvSpPr>
          <p:nvPr>
            <p:ph type="subTitle" idx="2"/>
          </p:nvPr>
        </p:nvSpPr>
        <p:spPr>
          <a:xfrm>
            <a:off x="3400650"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3" name="Google Shape;673;p13"/>
          <p:cNvSpPr txBox="1">
            <a:spLocks noGrp="1"/>
          </p:cNvSpPr>
          <p:nvPr>
            <p:ph type="subTitle" idx="3"/>
          </p:nvPr>
        </p:nvSpPr>
        <p:spPr>
          <a:xfrm>
            <a:off x="725975" y="3844244"/>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4" name="Google Shape;674;p13"/>
          <p:cNvSpPr txBox="1">
            <a:spLocks noGrp="1"/>
          </p:cNvSpPr>
          <p:nvPr>
            <p:ph type="subTitle" idx="4"/>
          </p:nvPr>
        </p:nvSpPr>
        <p:spPr>
          <a:xfrm>
            <a:off x="3400650" y="3844240"/>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13"/>
          <p:cNvSpPr txBox="1">
            <a:spLocks noGrp="1"/>
          </p:cNvSpPr>
          <p:nvPr>
            <p:ph type="subTitle" idx="5"/>
          </p:nvPr>
        </p:nvSpPr>
        <p:spPr>
          <a:xfrm>
            <a:off x="6075325"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6" name="Google Shape;676;p13"/>
          <p:cNvSpPr txBox="1">
            <a:spLocks noGrp="1"/>
          </p:cNvSpPr>
          <p:nvPr>
            <p:ph type="subTitle" idx="6"/>
          </p:nvPr>
        </p:nvSpPr>
        <p:spPr>
          <a:xfrm>
            <a:off x="6075325" y="38442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7" name="Google Shape;677;p13"/>
          <p:cNvSpPr txBox="1">
            <a:spLocks noGrp="1"/>
          </p:cNvSpPr>
          <p:nvPr>
            <p:ph type="title" idx="7" hasCustomPrompt="1"/>
          </p:nvPr>
        </p:nvSpPr>
        <p:spPr>
          <a:xfrm>
            <a:off x="725975"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title" idx="8" hasCustomPrompt="1"/>
          </p:nvPr>
        </p:nvSpPr>
        <p:spPr>
          <a:xfrm>
            <a:off x="725975" y="3039574"/>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9" name="Google Shape;679;p13"/>
          <p:cNvSpPr txBox="1">
            <a:spLocks noGrp="1"/>
          </p:cNvSpPr>
          <p:nvPr>
            <p:ph type="title" idx="9" hasCustomPrompt="1"/>
          </p:nvPr>
        </p:nvSpPr>
        <p:spPr>
          <a:xfrm>
            <a:off x="3400644"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a:spLocks noGrp="1"/>
          </p:cNvSpPr>
          <p:nvPr>
            <p:ph type="title" idx="13" hasCustomPrompt="1"/>
          </p:nvPr>
        </p:nvSpPr>
        <p:spPr>
          <a:xfrm>
            <a:off x="3400644" y="3039566"/>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3"/>
          <p:cNvSpPr txBox="1">
            <a:spLocks noGrp="1"/>
          </p:cNvSpPr>
          <p:nvPr>
            <p:ph type="title" idx="14" hasCustomPrompt="1"/>
          </p:nvPr>
        </p:nvSpPr>
        <p:spPr>
          <a:xfrm>
            <a:off x="6075320" y="1447052"/>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a:spLocks noGrp="1"/>
          </p:cNvSpPr>
          <p:nvPr>
            <p:ph type="title" idx="15" hasCustomPrompt="1"/>
          </p:nvPr>
        </p:nvSpPr>
        <p:spPr>
          <a:xfrm>
            <a:off x="6075326" y="3039574"/>
            <a:ext cx="9162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3" name="Google Shape;683;p13"/>
          <p:cNvSpPr txBox="1">
            <a:spLocks noGrp="1"/>
          </p:cNvSpPr>
          <p:nvPr>
            <p:ph type="subTitle" idx="16"/>
          </p:nvPr>
        </p:nvSpPr>
        <p:spPr>
          <a:xfrm>
            <a:off x="725975"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4" name="Google Shape;684;p13"/>
          <p:cNvSpPr txBox="1">
            <a:spLocks noGrp="1"/>
          </p:cNvSpPr>
          <p:nvPr>
            <p:ph type="subTitle" idx="17"/>
          </p:nvPr>
        </p:nvSpPr>
        <p:spPr>
          <a:xfrm>
            <a:off x="3400644"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5" name="Google Shape;685;p13"/>
          <p:cNvSpPr txBox="1">
            <a:spLocks noGrp="1"/>
          </p:cNvSpPr>
          <p:nvPr>
            <p:ph type="subTitle" idx="18"/>
          </p:nvPr>
        </p:nvSpPr>
        <p:spPr>
          <a:xfrm>
            <a:off x="725975"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6" name="Google Shape;686;p13"/>
          <p:cNvSpPr txBox="1">
            <a:spLocks noGrp="1"/>
          </p:cNvSpPr>
          <p:nvPr>
            <p:ph type="subTitle" idx="19"/>
          </p:nvPr>
        </p:nvSpPr>
        <p:spPr>
          <a:xfrm>
            <a:off x="3400644"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7" name="Google Shape;687;p13"/>
          <p:cNvSpPr txBox="1">
            <a:spLocks noGrp="1"/>
          </p:cNvSpPr>
          <p:nvPr>
            <p:ph type="subTitle" idx="20"/>
          </p:nvPr>
        </p:nvSpPr>
        <p:spPr>
          <a:xfrm>
            <a:off x="6075320"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8" name="Google Shape;688;p13"/>
          <p:cNvSpPr txBox="1">
            <a:spLocks noGrp="1"/>
          </p:cNvSpPr>
          <p:nvPr>
            <p:ph type="subTitle" idx="21"/>
          </p:nvPr>
        </p:nvSpPr>
        <p:spPr>
          <a:xfrm>
            <a:off x="6075320"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689" name="Google Shape;689;p13"/>
          <p:cNvGrpSpPr/>
          <p:nvPr/>
        </p:nvGrpSpPr>
        <p:grpSpPr>
          <a:xfrm rot="1386721" flipH="1">
            <a:off x="-128287" y="4560984"/>
            <a:ext cx="1074878" cy="914756"/>
            <a:chOff x="725975" y="529375"/>
            <a:chExt cx="4581126" cy="3898687"/>
          </a:xfrm>
        </p:grpSpPr>
        <p:sp>
          <p:nvSpPr>
            <p:cNvPr id="690" name="Google Shape;690;p13"/>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13"/>
          <p:cNvGrpSpPr/>
          <p:nvPr/>
        </p:nvGrpSpPr>
        <p:grpSpPr>
          <a:xfrm>
            <a:off x="8301801" y="4440766"/>
            <a:ext cx="993769" cy="919430"/>
            <a:chOff x="940201" y="467822"/>
            <a:chExt cx="4254149" cy="3935914"/>
          </a:xfrm>
        </p:grpSpPr>
        <p:sp>
          <p:nvSpPr>
            <p:cNvPr id="714" name="Google Shape;714;p13"/>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3"/>
          <p:cNvGrpSpPr/>
          <p:nvPr/>
        </p:nvGrpSpPr>
        <p:grpSpPr>
          <a:xfrm rot="716367">
            <a:off x="-338944" y="-405049"/>
            <a:ext cx="1063534" cy="1228871"/>
            <a:chOff x="725975" y="580175"/>
            <a:chExt cx="3328618" cy="3846085"/>
          </a:xfrm>
        </p:grpSpPr>
        <p:sp>
          <p:nvSpPr>
            <p:cNvPr id="723" name="Google Shape;723;p13"/>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p:nvPr/>
        </p:nvSpPr>
        <p:spPr>
          <a:xfrm flipH="1">
            <a:off x="139038" y="36345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flipH="1">
            <a:off x="1673568" y="48660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flipH="1">
            <a:off x="8752038" y="12030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flipH="1">
            <a:off x="6527118" y="1934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347861">
            <a:off x="1656995" y="-619382"/>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10452139" flipH="1">
            <a:off x="4866420" y="4696943"/>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13"/>
          <p:cNvGrpSpPr/>
          <p:nvPr/>
        </p:nvGrpSpPr>
        <p:grpSpPr>
          <a:xfrm>
            <a:off x="8750008" y="3570649"/>
            <a:ext cx="262163" cy="531538"/>
            <a:chOff x="2322875" y="1049950"/>
            <a:chExt cx="1301705" cy="2640525"/>
          </a:xfrm>
        </p:grpSpPr>
        <p:sp>
          <p:nvSpPr>
            <p:cNvPr id="744" name="Google Shape;744;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3"/>
          <p:cNvGrpSpPr/>
          <p:nvPr/>
        </p:nvGrpSpPr>
        <p:grpSpPr>
          <a:xfrm>
            <a:off x="179258" y="1144074"/>
            <a:ext cx="262163" cy="531538"/>
            <a:chOff x="2322875" y="1049950"/>
            <a:chExt cx="1301705" cy="2640525"/>
          </a:xfrm>
        </p:grpSpPr>
        <p:sp>
          <p:nvSpPr>
            <p:cNvPr id="748" name="Google Shape;748;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3"/>
          <p:cNvGrpSpPr/>
          <p:nvPr/>
        </p:nvGrpSpPr>
        <p:grpSpPr>
          <a:xfrm rot="2499223">
            <a:off x="8211342" y="-432131"/>
            <a:ext cx="1201924" cy="1146588"/>
            <a:chOff x="936800" y="644000"/>
            <a:chExt cx="3397834" cy="3241401"/>
          </a:xfrm>
        </p:grpSpPr>
        <p:sp>
          <p:nvSpPr>
            <p:cNvPr id="752" name="Google Shape;752;p13"/>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795"/>
        <p:cNvGrpSpPr/>
        <p:nvPr/>
      </p:nvGrpSpPr>
      <p:grpSpPr>
        <a:xfrm>
          <a:off x="0" y="0"/>
          <a:ext cx="0" cy="0"/>
          <a:chOff x="0" y="0"/>
          <a:chExt cx="0" cy="0"/>
        </a:xfrm>
      </p:grpSpPr>
      <p:sp>
        <p:nvSpPr>
          <p:cNvPr id="1796" name="Google Shape;1796;p27"/>
          <p:cNvSpPr/>
          <p:nvPr/>
        </p:nvSpPr>
        <p:spPr>
          <a:xfrm rot="10800000" flipH="1">
            <a:off x="221989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27"/>
          <p:cNvGrpSpPr/>
          <p:nvPr/>
        </p:nvGrpSpPr>
        <p:grpSpPr>
          <a:xfrm rot="-4376535">
            <a:off x="-73991" y="4320599"/>
            <a:ext cx="1059855" cy="1224620"/>
            <a:chOff x="725975" y="580175"/>
            <a:chExt cx="3328618" cy="3846085"/>
          </a:xfrm>
        </p:grpSpPr>
        <p:sp>
          <p:nvSpPr>
            <p:cNvPr id="1800" name="Google Shape;1800;p27"/>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27"/>
          <p:cNvGrpSpPr/>
          <p:nvPr/>
        </p:nvGrpSpPr>
        <p:grpSpPr>
          <a:xfrm rot="-1297163">
            <a:off x="-158828" y="-413542"/>
            <a:ext cx="1112202" cy="1060997"/>
            <a:chOff x="936800" y="644000"/>
            <a:chExt cx="3397834" cy="3241401"/>
          </a:xfrm>
        </p:grpSpPr>
        <p:sp>
          <p:nvSpPr>
            <p:cNvPr id="1815" name="Google Shape;1815;p27"/>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27"/>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Inter"/>
                <a:ea typeface="Inter"/>
                <a:cs typeface="Inter"/>
                <a:sym typeface="Inter"/>
              </a:defRPr>
            </a:lvl2pPr>
            <a:lvl3pPr lvl="2">
              <a:spcBef>
                <a:spcPts val="0"/>
              </a:spcBef>
              <a:spcAft>
                <a:spcPts val="0"/>
              </a:spcAft>
              <a:buSzPts val="3500"/>
              <a:buNone/>
              <a:defRPr>
                <a:latin typeface="Inter"/>
                <a:ea typeface="Inter"/>
                <a:cs typeface="Inter"/>
                <a:sym typeface="Inter"/>
              </a:defRPr>
            </a:lvl3pPr>
            <a:lvl4pPr lvl="3">
              <a:spcBef>
                <a:spcPts val="0"/>
              </a:spcBef>
              <a:spcAft>
                <a:spcPts val="0"/>
              </a:spcAft>
              <a:buSzPts val="3500"/>
              <a:buNone/>
              <a:defRPr>
                <a:latin typeface="Inter"/>
                <a:ea typeface="Inter"/>
                <a:cs typeface="Inter"/>
                <a:sym typeface="Inter"/>
              </a:defRPr>
            </a:lvl4pPr>
            <a:lvl5pPr lvl="4">
              <a:spcBef>
                <a:spcPts val="0"/>
              </a:spcBef>
              <a:spcAft>
                <a:spcPts val="0"/>
              </a:spcAft>
              <a:buSzPts val="3500"/>
              <a:buNone/>
              <a:defRPr>
                <a:latin typeface="Inter"/>
                <a:ea typeface="Inter"/>
                <a:cs typeface="Inter"/>
                <a:sym typeface="Inter"/>
              </a:defRPr>
            </a:lvl5pPr>
            <a:lvl6pPr lvl="5">
              <a:spcBef>
                <a:spcPts val="0"/>
              </a:spcBef>
              <a:spcAft>
                <a:spcPts val="0"/>
              </a:spcAft>
              <a:buSzPts val="3500"/>
              <a:buNone/>
              <a:defRPr>
                <a:latin typeface="Inter"/>
                <a:ea typeface="Inter"/>
                <a:cs typeface="Inter"/>
                <a:sym typeface="Inter"/>
              </a:defRPr>
            </a:lvl6pPr>
            <a:lvl7pPr lvl="6">
              <a:spcBef>
                <a:spcPts val="0"/>
              </a:spcBef>
              <a:spcAft>
                <a:spcPts val="0"/>
              </a:spcAft>
              <a:buSzPts val="3500"/>
              <a:buNone/>
              <a:defRPr>
                <a:latin typeface="Inter"/>
                <a:ea typeface="Inter"/>
                <a:cs typeface="Inter"/>
                <a:sym typeface="Inter"/>
              </a:defRPr>
            </a:lvl7pPr>
            <a:lvl8pPr lvl="7">
              <a:spcBef>
                <a:spcPts val="0"/>
              </a:spcBef>
              <a:spcAft>
                <a:spcPts val="0"/>
              </a:spcAft>
              <a:buSzPts val="3500"/>
              <a:buNone/>
              <a:defRPr>
                <a:latin typeface="Inter"/>
                <a:ea typeface="Inter"/>
                <a:cs typeface="Inter"/>
                <a:sym typeface="Inter"/>
              </a:defRPr>
            </a:lvl8pPr>
            <a:lvl9pPr lvl="8">
              <a:spcBef>
                <a:spcPts val="0"/>
              </a:spcBef>
              <a:spcAft>
                <a:spcPts val="0"/>
              </a:spcAft>
              <a:buSzPts val="3500"/>
              <a:buNone/>
              <a:defRPr>
                <a:latin typeface="Inter"/>
                <a:ea typeface="Inter"/>
                <a:cs typeface="Inter"/>
                <a:sym typeface="Inter"/>
              </a:defRPr>
            </a:lvl9pPr>
          </a:lstStyle>
          <a:p>
            <a:endParaRPr/>
          </a:p>
        </p:txBody>
      </p:sp>
      <p:grpSp>
        <p:nvGrpSpPr>
          <p:cNvPr id="1826" name="Google Shape;1826;p27"/>
          <p:cNvGrpSpPr/>
          <p:nvPr/>
        </p:nvGrpSpPr>
        <p:grpSpPr>
          <a:xfrm rot="-6685518" flipH="1">
            <a:off x="8285027" y="4445025"/>
            <a:ext cx="1139032" cy="1218819"/>
            <a:chOff x="1141181" y="262025"/>
            <a:chExt cx="4067198" cy="4352099"/>
          </a:xfrm>
        </p:grpSpPr>
        <p:sp>
          <p:nvSpPr>
            <p:cNvPr id="1827" name="Google Shape;1827;p27"/>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7"/>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7"/>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7"/>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27"/>
          <p:cNvSpPr/>
          <p:nvPr/>
        </p:nvSpPr>
        <p:spPr>
          <a:xfrm>
            <a:off x="7762249" y="17273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27"/>
          <p:cNvGrpSpPr/>
          <p:nvPr/>
        </p:nvGrpSpPr>
        <p:grpSpPr>
          <a:xfrm>
            <a:off x="8418034" y="-428223"/>
            <a:ext cx="1035035" cy="957608"/>
            <a:chOff x="940201" y="467822"/>
            <a:chExt cx="4254149" cy="3935914"/>
          </a:xfrm>
        </p:grpSpPr>
        <p:sp>
          <p:nvSpPr>
            <p:cNvPr id="1842" name="Google Shape;1842;p27"/>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7"/>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7"/>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 name="Google Shape;1850;p27"/>
          <p:cNvSpPr/>
          <p:nvPr/>
        </p:nvSpPr>
        <p:spPr>
          <a:xfrm rot="-191" flipH="1">
            <a:off x="2022729" y="-578653"/>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rot="-10799809">
            <a:off x="4673804" y="4743222"/>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7920550" y="483956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27"/>
          <p:cNvGrpSpPr/>
          <p:nvPr/>
        </p:nvGrpSpPr>
        <p:grpSpPr>
          <a:xfrm>
            <a:off x="8723458" y="878087"/>
            <a:ext cx="262163" cy="531538"/>
            <a:chOff x="2322875" y="1049950"/>
            <a:chExt cx="1301705" cy="2640525"/>
          </a:xfrm>
        </p:grpSpPr>
        <p:sp>
          <p:nvSpPr>
            <p:cNvPr id="1854" name="Google Shape;1854;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27"/>
          <p:cNvGrpSpPr/>
          <p:nvPr/>
        </p:nvGrpSpPr>
        <p:grpSpPr>
          <a:xfrm>
            <a:off x="186596" y="3483599"/>
            <a:ext cx="262163" cy="531538"/>
            <a:chOff x="2322875" y="1049950"/>
            <a:chExt cx="1301705" cy="2640525"/>
          </a:xfrm>
        </p:grpSpPr>
        <p:sp>
          <p:nvSpPr>
            <p:cNvPr id="1858" name="Google Shape;1858;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27"/>
          <p:cNvSpPr/>
          <p:nvPr/>
        </p:nvSpPr>
        <p:spPr>
          <a:xfrm>
            <a:off x="186599" y="103722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65"/>
        <p:cNvGrpSpPr/>
        <p:nvPr/>
      </p:nvGrpSpPr>
      <p:grpSpPr>
        <a:xfrm>
          <a:off x="0" y="0"/>
          <a:ext cx="0" cy="0"/>
          <a:chOff x="0" y="0"/>
          <a:chExt cx="0" cy="0"/>
        </a:xfrm>
      </p:grpSpPr>
      <p:sp>
        <p:nvSpPr>
          <p:cNvPr id="2366" name="Google Shape;2366;p34"/>
          <p:cNvSpPr/>
          <p:nvPr/>
        </p:nvSpPr>
        <p:spPr>
          <a:xfrm flipH="1">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34"/>
          <p:cNvGrpSpPr/>
          <p:nvPr/>
        </p:nvGrpSpPr>
        <p:grpSpPr>
          <a:xfrm>
            <a:off x="8097571" y="4170654"/>
            <a:ext cx="1243062" cy="1150074"/>
            <a:chOff x="940201" y="467822"/>
            <a:chExt cx="4254149" cy="3935914"/>
          </a:xfrm>
        </p:grpSpPr>
        <p:sp>
          <p:nvSpPr>
            <p:cNvPr id="2370" name="Google Shape;2370;p3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34"/>
          <p:cNvGrpSpPr/>
          <p:nvPr/>
        </p:nvGrpSpPr>
        <p:grpSpPr>
          <a:xfrm>
            <a:off x="-207221" y="-558008"/>
            <a:ext cx="1356911" cy="1421440"/>
            <a:chOff x="1511250" y="306000"/>
            <a:chExt cx="3756676" cy="3935328"/>
          </a:xfrm>
        </p:grpSpPr>
        <p:sp>
          <p:nvSpPr>
            <p:cNvPr id="2379" name="Google Shape;2379;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34"/>
          <p:cNvGrpSpPr/>
          <p:nvPr/>
        </p:nvGrpSpPr>
        <p:grpSpPr>
          <a:xfrm rot="-1309239">
            <a:off x="-471302" y="4297438"/>
            <a:ext cx="1315430" cy="1254868"/>
            <a:chOff x="936800" y="644000"/>
            <a:chExt cx="3397834" cy="3241401"/>
          </a:xfrm>
        </p:grpSpPr>
        <p:sp>
          <p:nvSpPr>
            <p:cNvPr id="2414" name="Google Shape;2414;p3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34"/>
          <p:cNvSpPr/>
          <p:nvPr/>
        </p:nvSpPr>
        <p:spPr>
          <a:xfrm>
            <a:off x="4476150" y="-363750"/>
            <a:ext cx="2394932" cy="1064988"/>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34"/>
          <p:cNvGrpSpPr/>
          <p:nvPr/>
        </p:nvGrpSpPr>
        <p:grpSpPr>
          <a:xfrm rot="-1588054" flipH="1">
            <a:off x="8194678" y="-554914"/>
            <a:ext cx="1224824" cy="1415236"/>
            <a:chOff x="725975" y="580175"/>
            <a:chExt cx="3328618" cy="3846085"/>
          </a:xfrm>
        </p:grpSpPr>
        <p:sp>
          <p:nvSpPr>
            <p:cNvPr id="2426" name="Google Shape;2426;p3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34"/>
          <p:cNvSpPr/>
          <p:nvPr/>
        </p:nvSpPr>
        <p:spPr>
          <a:xfrm rot="-225818" flipH="1">
            <a:off x="1632167" y="4408068"/>
            <a:ext cx="3266547" cy="1184347"/>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41"/>
        <p:cNvGrpSpPr/>
        <p:nvPr/>
      </p:nvGrpSpPr>
      <p:grpSpPr>
        <a:xfrm>
          <a:off x="0" y="0"/>
          <a:ext cx="0" cy="0"/>
          <a:chOff x="0" y="0"/>
          <a:chExt cx="0" cy="0"/>
        </a:xfrm>
      </p:grpSpPr>
      <p:sp>
        <p:nvSpPr>
          <p:cNvPr id="2442" name="Google Shape;2442;p35"/>
          <p:cNvSpPr/>
          <p:nvPr/>
        </p:nvSpPr>
        <p:spPr>
          <a:xfrm flipH="1">
            <a:off x="3745837"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rot="5400000" flipH="1">
            <a:off x="27021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35"/>
          <p:cNvGrpSpPr/>
          <p:nvPr/>
        </p:nvGrpSpPr>
        <p:grpSpPr>
          <a:xfrm>
            <a:off x="-573531" y="-574433"/>
            <a:ext cx="1362511" cy="1457953"/>
            <a:chOff x="1141181" y="262025"/>
            <a:chExt cx="4067198" cy="4352099"/>
          </a:xfrm>
        </p:grpSpPr>
        <p:sp>
          <p:nvSpPr>
            <p:cNvPr id="2446" name="Google Shape;2446;p35"/>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35"/>
          <p:cNvGrpSpPr/>
          <p:nvPr/>
        </p:nvGrpSpPr>
        <p:grpSpPr>
          <a:xfrm rot="6753101" flipH="1">
            <a:off x="-831147" y="4114102"/>
            <a:ext cx="1651494" cy="1730032"/>
            <a:chOff x="1511250" y="306000"/>
            <a:chExt cx="3756676" cy="3935328"/>
          </a:xfrm>
        </p:grpSpPr>
        <p:sp>
          <p:nvSpPr>
            <p:cNvPr id="2460" name="Google Shape;2460;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5"/>
          <p:cNvGrpSpPr/>
          <p:nvPr/>
        </p:nvGrpSpPr>
        <p:grpSpPr>
          <a:xfrm rot="1992157">
            <a:off x="8316333" y="4149525"/>
            <a:ext cx="1717499" cy="1461648"/>
            <a:chOff x="725975" y="529375"/>
            <a:chExt cx="4581126" cy="3898687"/>
          </a:xfrm>
        </p:grpSpPr>
        <p:sp>
          <p:nvSpPr>
            <p:cNvPr id="2495" name="Google Shape;2495;p35"/>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8" name="Google Shape;2518;p35"/>
          <p:cNvSpPr/>
          <p:nvPr/>
        </p:nvSpPr>
        <p:spPr>
          <a:xfrm rot="-1388564">
            <a:off x="1508706" y="-887063"/>
            <a:ext cx="3024988" cy="1817020"/>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rot="-9572211" flipH="1">
            <a:off x="4590630" y="4189016"/>
            <a:ext cx="3025044" cy="181705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0" name="Google Shape;2520;p35"/>
          <p:cNvGrpSpPr/>
          <p:nvPr/>
        </p:nvGrpSpPr>
        <p:grpSpPr>
          <a:xfrm>
            <a:off x="8166971" y="-476033"/>
            <a:ext cx="1243062" cy="1150074"/>
            <a:chOff x="940201" y="467822"/>
            <a:chExt cx="4254149" cy="3935914"/>
          </a:xfrm>
        </p:grpSpPr>
        <p:sp>
          <p:nvSpPr>
            <p:cNvPr id="2521" name="Google Shape;2521;p35"/>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lt1">
                <a:alpha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5975" y="44502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Work Sans"/>
              <a:buNone/>
              <a:defRPr sz="3500" b="1">
                <a:solidFill>
                  <a:schemeClr val="dk1"/>
                </a:solidFill>
                <a:latin typeface="Work Sans"/>
                <a:ea typeface="Work Sans"/>
                <a:cs typeface="Work Sans"/>
                <a:sym typeface="Work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73"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40" name="Google Shape;2540;p39"/>
          <p:cNvSpPr txBox="1">
            <a:spLocks noGrp="1"/>
          </p:cNvSpPr>
          <p:nvPr>
            <p:ph type="ctrTitle"/>
          </p:nvPr>
        </p:nvSpPr>
        <p:spPr>
          <a:xfrm>
            <a:off x="600939" y="806602"/>
            <a:ext cx="6537186" cy="8840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1" dirty="0">
                <a:latin typeface="Algerian" panose="04020705040A02060702" pitchFamily="82" charset="0"/>
                <a:cs typeface="Aharoni" panose="020F0502020204030204" pitchFamily="2" charset="-79"/>
              </a:rPr>
              <a:t>TRAVEL AND TOURISM</a:t>
            </a:r>
            <a:endParaRPr dirty="0"/>
          </a:p>
        </p:txBody>
      </p:sp>
      <p:sp>
        <p:nvSpPr>
          <p:cNvPr id="2541" name="Google Shape;2541;p39"/>
          <p:cNvSpPr/>
          <p:nvPr/>
        </p:nvSpPr>
        <p:spPr>
          <a:xfrm>
            <a:off x="6326349" y="28746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2" name="Google Shape;2542;p39"/>
          <p:cNvGrpSpPr/>
          <p:nvPr/>
        </p:nvGrpSpPr>
        <p:grpSpPr>
          <a:xfrm rot="5400000">
            <a:off x="6896989" y="426711"/>
            <a:ext cx="1575451" cy="1466605"/>
            <a:chOff x="1438025" y="366400"/>
            <a:chExt cx="4722574" cy="4396298"/>
          </a:xfrm>
        </p:grpSpPr>
        <p:sp>
          <p:nvSpPr>
            <p:cNvPr id="2543" name="Google Shape;2543;p39"/>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9"/>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39"/>
          <p:cNvSpPr/>
          <p:nvPr/>
        </p:nvSpPr>
        <p:spPr>
          <a:xfrm rot="1175547" flipH="1">
            <a:off x="6812254" y="2180318"/>
            <a:ext cx="2929697" cy="17597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rot="-6605851">
            <a:off x="7482312" y="-597765"/>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39"/>
          <p:cNvGrpSpPr/>
          <p:nvPr/>
        </p:nvGrpSpPr>
        <p:grpSpPr>
          <a:xfrm>
            <a:off x="1818071" y="4209099"/>
            <a:ext cx="262163" cy="531538"/>
            <a:chOff x="2322875" y="1049950"/>
            <a:chExt cx="1301705" cy="2640525"/>
          </a:xfrm>
        </p:grpSpPr>
        <p:sp>
          <p:nvSpPr>
            <p:cNvPr id="2553" name="Google Shape;2553;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39"/>
          <p:cNvGrpSpPr/>
          <p:nvPr/>
        </p:nvGrpSpPr>
        <p:grpSpPr>
          <a:xfrm>
            <a:off x="5704921" y="529374"/>
            <a:ext cx="262163" cy="531538"/>
            <a:chOff x="2322875" y="1049950"/>
            <a:chExt cx="1301705" cy="2640525"/>
          </a:xfrm>
        </p:grpSpPr>
        <p:sp>
          <p:nvSpPr>
            <p:cNvPr id="2557" name="Google Shape;2557;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chemeClr val="dk1">
                <a:alpha val="589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39"/>
          <p:cNvSpPr/>
          <p:nvPr/>
        </p:nvSpPr>
        <p:spPr>
          <a:xfrm rot="693687" flipH="1">
            <a:off x="1897425" y="-600783"/>
            <a:ext cx="3025015" cy="181703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9"/>
          <p:cNvSpPr/>
          <p:nvPr/>
        </p:nvSpPr>
        <p:spPr>
          <a:xfrm rot="-8317620">
            <a:off x="6131499" y="4299204"/>
            <a:ext cx="1579063" cy="861001"/>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rot="-926629" flipH="1">
            <a:off x="2014909" y="4212124"/>
            <a:ext cx="3266596" cy="1184365"/>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chemeClr val="dk1"/>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39"/>
          <p:cNvGrpSpPr/>
          <p:nvPr/>
        </p:nvGrpSpPr>
        <p:grpSpPr>
          <a:xfrm rot="2251379">
            <a:off x="5201774" y="4151513"/>
            <a:ext cx="1067193" cy="1018060"/>
            <a:chOff x="936800" y="644000"/>
            <a:chExt cx="3397834" cy="3241401"/>
          </a:xfrm>
        </p:grpSpPr>
        <p:sp>
          <p:nvSpPr>
            <p:cNvPr id="2564" name="Google Shape;2564;p39"/>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chemeClr val="lt1">
                <a:alpha val="3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C902EC4F-1819-F4A9-CD3E-499151AAC221}"/>
              </a:ext>
            </a:extLst>
          </p:cNvPr>
          <p:cNvGraphicFramePr>
            <a:graphicFrameLocks noGrp="1"/>
          </p:cNvGraphicFramePr>
          <p:nvPr>
            <p:extLst>
              <p:ext uri="{D42A27DB-BD31-4B8C-83A1-F6EECF244321}">
                <p14:modId xmlns:p14="http://schemas.microsoft.com/office/powerpoint/2010/main" val="1463139173"/>
              </p:ext>
            </p:extLst>
          </p:nvPr>
        </p:nvGraphicFramePr>
        <p:xfrm>
          <a:off x="748522" y="1895344"/>
          <a:ext cx="5883462" cy="2096772"/>
        </p:xfrm>
        <a:graphic>
          <a:graphicData uri="http://schemas.openxmlformats.org/drawingml/2006/table">
            <a:tbl>
              <a:tblPr firstRow="1" bandRow="1">
                <a:tableStyleId>{5940675A-B579-460E-94D1-54222C63F5DA}</a:tableStyleId>
              </a:tblPr>
              <a:tblGrid>
                <a:gridCol w="1961154">
                  <a:extLst>
                    <a:ext uri="{9D8B030D-6E8A-4147-A177-3AD203B41FA5}">
                      <a16:colId xmlns:a16="http://schemas.microsoft.com/office/drawing/2014/main" val="339948726"/>
                    </a:ext>
                  </a:extLst>
                </a:gridCol>
                <a:gridCol w="1961154">
                  <a:extLst>
                    <a:ext uri="{9D8B030D-6E8A-4147-A177-3AD203B41FA5}">
                      <a16:colId xmlns:a16="http://schemas.microsoft.com/office/drawing/2014/main" val="3863001073"/>
                    </a:ext>
                  </a:extLst>
                </a:gridCol>
                <a:gridCol w="1961154">
                  <a:extLst>
                    <a:ext uri="{9D8B030D-6E8A-4147-A177-3AD203B41FA5}">
                      <a16:colId xmlns:a16="http://schemas.microsoft.com/office/drawing/2014/main" val="680770674"/>
                    </a:ext>
                  </a:extLst>
                </a:gridCol>
              </a:tblGrid>
              <a:tr h="349462">
                <a:tc>
                  <a:txBody>
                    <a:bodyPr/>
                    <a:lstStyle/>
                    <a:p>
                      <a:r>
                        <a:rPr lang="en-US" b="1" dirty="0">
                          <a:latin typeface="Times New Roman" panose="02020603050405020304" pitchFamily="18" charset="0"/>
                          <a:cs typeface="Times New Roman" panose="02020603050405020304" pitchFamily="18" charset="0"/>
                        </a:rPr>
                        <a:t>S.NO </a:t>
                      </a:r>
                    </a:p>
                  </a:txBody>
                  <a:tcPr/>
                </a:tc>
                <a:tc>
                  <a:txBody>
                    <a:bodyPr/>
                    <a:lstStyle/>
                    <a:p>
                      <a:r>
                        <a:rPr lang="en-US" b="1" dirty="0">
                          <a:latin typeface="Times New Roman" panose="02020603050405020304" pitchFamily="18" charset="0"/>
                          <a:cs typeface="Times New Roman" panose="02020603050405020304" pitchFamily="18" charset="0"/>
                        </a:rPr>
                        <a:t>NAME</a:t>
                      </a:r>
                    </a:p>
                  </a:txBody>
                  <a:tcPr/>
                </a:tc>
                <a:tc>
                  <a:txBody>
                    <a:bodyPr/>
                    <a:lstStyle/>
                    <a:p>
                      <a:r>
                        <a:rPr lang="en-US" b="1" dirty="0">
                          <a:latin typeface="Times New Roman" panose="02020603050405020304" pitchFamily="18" charset="0"/>
                          <a:cs typeface="Times New Roman" panose="02020603050405020304" pitchFamily="18" charset="0"/>
                        </a:rPr>
                        <a:t>ROLL NUMBER</a:t>
                      </a:r>
                    </a:p>
                  </a:txBody>
                  <a:tcPr/>
                </a:tc>
                <a:extLst>
                  <a:ext uri="{0D108BD9-81ED-4DB2-BD59-A6C34878D82A}">
                    <a16:rowId xmlns:a16="http://schemas.microsoft.com/office/drawing/2014/main" val="3788014890"/>
                  </a:ext>
                </a:extLst>
              </a:tr>
              <a:tr h="349462">
                <a:tc>
                  <a:txBody>
                    <a:bodyPr/>
                    <a:lstStyle/>
                    <a:p>
                      <a:r>
                        <a:rPr lang="en-US" b="1"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SAI VAMSHI</a:t>
                      </a:r>
                    </a:p>
                  </a:txBody>
                  <a:tcPr/>
                </a:tc>
                <a:tc>
                  <a:txBody>
                    <a:bodyPr/>
                    <a:lstStyle/>
                    <a:p>
                      <a:r>
                        <a:rPr lang="en-US" dirty="0">
                          <a:latin typeface="Times New Roman" panose="02020603050405020304" pitchFamily="18" charset="0"/>
                          <a:cs typeface="Times New Roman" panose="02020603050405020304" pitchFamily="18" charset="0"/>
                        </a:rPr>
                        <a:t>2110030296</a:t>
                      </a:r>
                    </a:p>
                  </a:txBody>
                  <a:tcPr/>
                </a:tc>
                <a:extLst>
                  <a:ext uri="{0D108BD9-81ED-4DB2-BD59-A6C34878D82A}">
                    <a16:rowId xmlns:a16="http://schemas.microsoft.com/office/drawing/2014/main" val="3319987411"/>
                  </a:ext>
                </a:extLst>
              </a:tr>
              <a:tr h="349462">
                <a:tc>
                  <a:txBody>
                    <a:bodyPr/>
                    <a:lstStyle/>
                    <a:p>
                      <a:r>
                        <a:rPr lang="en-US" b="1"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B. SAI KISHORE</a:t>
                      </a:r>
                    </a:p>
                  </a:txBody>
                  <a:tcPr/>
                </a:tc>
                <a:tc>
                  <a:txBody>
                    <a:bodyPr/>
                    <a:lstStyle/>
                    <a:p>
                      <a:r>
                        <a:rPr lang="en-US" dirty="0">
                          <a:latin typeface="Times New Roman" panose="02020603050405020304" pitchFamily="18" charset="0"/>
                          <a:cs typeface="Times New Roman" panose="02020603050405020304" pitchFamily="18" charset="0"/>
                        </a:rPr>
                        <a:t>2110030316</a:t>
                      </a:r>
                    </a:p>
                  </a:txBody>
                  <a:tcPr/>
                </a:tc>
                <a:extLst>
                  <a:ext uri="{0D108BD9-81ED-4DB2-BD59-A6C34878D82A}">
                    <a16:rowId xmlns:a16="http://schemas.microsoft.com/office/drawing/2014/main" val="3567981301"/>
                  </a:ext>
                </a:extLst>
              </a:tr>
              <a:tr h="349462">
                <a:tc>
                  <a:txBody>
                    <a:bodyPr/>
                    <a:lstStyle/>
                    <a:p>
                      <a:r>
                        <a:rPr lang="en-US" b="1"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BADE ASHRITH</a:t>
                      </a:r>
                    </a:p>
                  </a:txBody>
                  <a:tcPr/>
                </a:tc>
                <a:tc>
                  <a:txBody>
                    <a:bodyPr/>
                    <a:lstStyle/>
                    <a:p>
                      <a:r>
                        <a:rPr lang="en-US" dirty="0">
                          <a:latin typeface="Times New Roman" panose="02020603050405020304" pitchFamily="18" charset="0"/>
                          <a:cs typeface="Times New Roman" panose="02020603050405020304" pitchFamily="18" charset="0"/>
                        </a:rPr>
                        <a:t>2110030329</a:t>
                      </a:r>
                    </a:p>
                  </a:txBody>
                  <a:tcPr/>
                </a:tc>
                <a:extLst>
                  <a:ext uri="{0D108BD9-81ED-4DB2-BD59-A6C34878D82A}">
                    <a16:rowId xmlns:a16="http://schemas.microsoft.com/office/drawing/2014/main" val="21557708"/>
                  </a:ext>
                </a:extLst>
              </a:tr>
              <a:tr h="349462">
                <a:tc>
                  <a:txBody>
                    <a:bodyPr/>
                    <a:lstStyle/>
                    <a:p>
                      <a:r>
                        <a:rPr lang="en-US" b="1"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BHARGAVRAJ</a:t>
                      </a:r>
                    </a:p>
                  </a:txBody>
                  <a:tcPr/>
                </a:tc>
                <a:tc>
                  <a:txBody>
                    <a:bodyPr/>
                    <a:lstStyle/>
                    <a:p>
                      <a:r>
                        <a:rPr lang="en-US" dirty="0">
                          <a:latin typeface="Times New Roman" panose="02020603050405020304" pitchFamily="18" charset="0"/>
                          <a:cs typeface="Times New Roman" panose="02020603050405020304" pitchFamily="18" charset="0"/>
                        </a:rPr>
                        <a:t>2110030342</a:t>
                      </a:r>
                    </a:p>
                  </a:txBody>
                  <a:tcPr/>
                </a:tc>
                <a:extLst>
                  <a:ext uri="{0D108BD9-81ED-4DB2-BD59-A6C34878D82A}">
                    <a16:rowId xmlns:a16="http://schemas.microsoft.com/office/drawing/2014/main" val="2039594667"/>
                  </a:ext>
                </a:extLst>
              </a:tr>
              <a:tr h="349462">
                <a:tc>
                  <a:txBody>
                    <a:bodyPr/>
                    <a:lstStyle/>
                    <a:p>
                      <a:r>
                        <a:rPr lang="en-US" b="1"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B. AKSHAYA</a:t>
                      </a:r>
                    </a:p>
                  </a:txBody>
                  <a:tcPr/>
                </a:tc>
                <a:tc>
                  <a:txBody>
                    <a:bodyPr/>
                    <a:lstStyle/>
                    <a:p>
                      <a:r>
                        <a:rPr lang="en-US" dirty="0">
                          <a:latin typeface="Times New Roman" panose="02020603050405020304" pitchFamily="18" charset="0"/>
                          <a:cs typeface="Times New Roman" panose="02020603050405020304" pitchFamily="18" charset="0"/>
                        </a:rPr>
                        <a:t>2110030345</a:t>
                      </a:r>
                    </a:p>
                  </a:txBody>
                  <a:tcPr/>
                </a:tc>
                <a:extLst>
                  <a:ext uri="{0D108BD9-81ED-4DB2-BD59-A6C34878D82A}">
                    <a16:rowId xmlns:a16="http://schemas.microsoft.com/office/drawing/2014/main" val="1937006923"/>
                  </a:ext>
                </a:extLst>
              </a:tr>
            </a:tbl>
          </a:graphicData>
        </a:graphic>
      </p:graphicFrame>
      <p:pic>
        <p:nvPicPr>
          <p:cNvPr id="4" name="Picture 4">
            <a:extLst>
              <a:ext uri="{FF2B5EF4-FFF2-40B4-BE49-F238E27FC236}">
                <a16:creationId xmlns:a16="http://schemas.microsoft.com/office/drawing/2014/main" id="{6092E516-65B2-4E91-A7DB-CEE77D462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D4BD1-EA16-42CC-5E17-ED26712CC0BA}"/>
              </a:ext>
            </a:extLst>
          </p:cNvPr>
          <p:cNvSpPr txBox="1"/>
          <p:nvPr/>
        </p:nvSpPr>
        <p:spPr>
          <a:xfrm>
            <a:off x="3113102" y="821924"/>
            <a:ext cx="1944211" cy="646331"/>
          </a:xfrm>
          <a:prstGeom prst="rect">
            <a:avLst/>
          </a:prstGeom>
          <a:noFill/>
        </p:spPr>
        <p:txBody>
          <a:bodyPr wrap="square" rtlCol="0">
            <a:spAutoFit/>
          </a:bodyPr>
          <a:lstStyle/>
          <a:p>
            <a:r>
              <a:rPr lang="en-US" dirty="0"/>
              <a:t>Connecting residents nearby</a:t>
            </a:r>
            <a:endParaRPr lang="en-IN" dirty="0"/>
          </a:p>
        </p:txBody>
      </p:sp>
      <p:pic>
        <p:nvPicPr>
          <p:cNvPr id="3" name="Picture 2" descr="Kruti Coffee">
            <a:extLst>
              <a:ext uri="{FF2B5EF4-FFF2-40B4-BE49-F238E27FC236}">
                <a16:creationId xmlns:a16="http://schemas.microsoft.com/office/drawing/2014/main" id="{31BFB745-287D-05F0-D376-7F031BDB4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730" y="2759475"/>
            <a:ext cx="1410070" cy="1410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4" descr="From Local Craft to Global Pop / Eat creative">
            <a:extLst>
              <a:ext uri="{FF2B5EF4-FFF2-40B4-BE49-F238E27FC236}">
                <a16:creationId xmlns:a16="http://schemas.microsoft.com/office/drawing/2014/main" id="{E19665A5-E961-4660-7201-943E7C161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730" y="1628944"/>
            <a:ext cx="1195434" cy="802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DC2B79D-51FC-FD2C-2596-C201F5FA1B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7" t="4416" r="22763" b="8775"/>
          <a:stretch/>
        </p:blipFill>
        <p:spPr bwMode="auto">
          <a:xfrm>
            <a:off x="2781300" y="314969"/>
            <a:ext cx="2662883" cy="4678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56AF9D-A336-F626-0C6C-A4ABA9C29C59}"/>
              </a:ext>
            </a:extLst>
          </p:cNvPr>
          <p:cNvSpPr txBox="1"/>
          <p:nvPr/>
        </p:nvSpPr>
        <p:spPr>
          <a:xfrm>
            <a:off x="443883" y="541538"/>
            <a:ext cx="233741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Additional Features: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53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200326" y="121886"/>
            <a:ext cx="4566234"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IMPLEMENTATION</a:t>
            </a:r>
          </a:p>
        </p:txBody>
      </p:sp>
      <p:pic>
        <p:nvPicPr>
          <p:cNvPr id="2" name="Picture 4">
            <a:extLst>
              <a:ext uri="{FF2B5EF4-FFF2-40B4-BE49-F238E27FC236}">
                <a16:creationId xmlns:a16="http://schemas.microsoft.com/office/drawing/2014/main" id="{E899A2D8-1967-F8C2-61C6-7E61F9FAF4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C4CB91-C6E8-61CA-F690-0F3CC56136E0}"/>
              </a:ext>
            </a:extLst>
          </p:cNvPr>
          <p:cNvSpPr txBox="1"/>
          <p:nvPr/>
        </p:nvSpPr>
        <p:spPr>
          <a:xfrm>
            <a:off x="340386" y="933696"/>
            <a:ext cx="2971800" cy="3970318"/>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Start: </a:t>
            </a:r>
          </a:p>
          <a:p>
            <a:r>
              <a:rPr lang="en-US" sz="1200" dirty="0">
                <a:latin typeface="Times New Roman" panose="02020603050405020304" pitchFamily="18" charset="0"/>
                <a:cs typeface="Times New Roman" panose="02020603050405020304" pitchFamily="18" charset="0"/>
              </a:rPr>
              <a:t>The app launches.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Sign Up / Login: </a:t>
            </a:r>
          </a:p>
          <a:p>
            <a:r>
              <a:rPr lang="en-US" sz="1200" dirty="0">
                <a:latin typeface="Times New Roman" panose="02020603050405020304" pitchFamily="18" charset="0"/>
                <a:cs typeface="Times New Roman" panose="02020603050405020304" pitchFamily="18" charset="0"/>
              </a:rPr>
              <a:t>The user either signs up for a new account or logs in to an existing one.</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Enter Trip Details: </a:t>
            </a:r>
          </a:p>
          <a:p>
            <a:r>
              <a:rPr lang="en-US" sz="1200" dirty="0">
                <a:latin typeface="Times New Roman" panose="02020603050405020304" pitchFamily="18" charset="0"/>
                <a:cs typeface="Times New Roman" panose="02020603050405020304" pitchFamily="18" charset="0"/>
              </a:rPr>
              <a:t>They provide information about their trip: number of days, preferred places to visit, and interests.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Generate Plan: </a:t>
            </a:r>
          </a:p>
          <a:p>
            <a:r>
              <a:rPr lang="en-US" sz="1200" dirty="0">
                <a:latin typeface="Times New Roman" panose="02020603050405020304" pitchFamily="18" charset="0"/>
                <a:cs typeface="Times New Roman" panose="02020603050405020304" pitchFamily="18" charset="0"/>
              </a:rPr>
              <a:t>The app uses the trip details to generate a personalized plan with tasks (places to visit, restaurants to try) based on the user's preferences, ensuring enough activities are included for the trip duration. The estimated time for each task and the entire trip is calculated.</a:t>
            </a:r>
          </a:p>
          <a:p>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CD12933-147A-AE80-E3D6-2CAA3BD9AB7A}"/>
              </a:ext>
            </a:extLst>
          </p:cNvPr>
          <p:cNvSpPr txBox="1"/>
          <p:nvPr/>
        </p:nvSpPr>
        <p:spPr>
          <a:xfrm>
            <a:off x="3292209" y="1104904"/>
            <a:ext cx="2735580" cy="3231654"/>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Display Plan: </a:t>
            </a:r>
            <a:r>
              <a:rPr lang="en-US" sz="1200" dirty="0">
                <a:latin typeface="Times New Roman" panose="02020603050405020304" pitchFamily="18" charset="0"/>
                <a:cs typeface="Times New Roman" panose="02020603050405020304" pitchFamily="18" charset="0"/>
              </a:rPr>
              <a:t>The user sees the generated plan, which includes a list of tasks with estimated times.</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Complete Task (User Starts Task): </a:t>
            </a:r>
            <a:r>
              <a:rPr lang="en-US" sz="1200" dirty="0">
                <a:latin typeface="Times New Roman" panose="02020603050405020304" pitchFamily="18" charset="0"/>
                <a:cs typeface="Times New Roman" panose="02020603050405020304" pitchFamily="18" charset="0"/>
              </a:rPr>
              <a:t>When the user starts or completes a task (e.g., visits a place or eats at a restaurant), they can mark it as done in the app.</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Complete Task (Successful): </a:t>
            </a:r>
            <a:r>
              <a:rPr lang="en-US" sz="1200" dirty="0">
                <a:latin typeface="Times New Roman" panose="02020603050405020304" pitchFamily="18" charset="0"/>
                <a:cs typeface="Times New Roman" panose="02020603050405020304" pitchFamily="18" charset="0"/>
              </a:rPr>
              <a:t>If the task is marked as done successfully, the user receives coins as a reward.</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Claim Coins: </a:t>
            </a:r>
            <a:r>
              <a:rPr lang="en-US" sz="1200" dirty="0">
                <a:latin typeface="Times New Roman" panose="02020603050405020304" pitchFamily="18" charset="0"/>
                <a:cs typeface="Times New Roman" panose="02020603050405020304" pitchFamily="18" charset="0"/>
              </a:rPr>
              <a:t>Coins are automatically claimed after successful task completion.</a:t>
            </a:r>
          </a:p>
          <a:p>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BC30588-7DC7-D94D-255B-B32FFB78D5C8}"/>
              </a:ext>
            </a:extLst>
          </p:cNvPr>
          <p:cNvSpPr txBox="1"/>
          <p:nvPr/>
        </p:nvSpPr>
        <p:spPr>
          <a:xfrm>
            <a:off x="6159553" y="920238"/>
            <a:ext cx="2514600" cy="3600986"/>
          </a:xfrm>
          <a:prstGeom prst="rect">
            <a:avLst/>
          </a:prstGeom>
          <a:noFill/>
        </p:spPr>
        <p:txBody>
          <a:bodyPr wrap="square" rtlCol="0">
            <a:spAutoFit/>
          </a:bodyPr>
          <a:lstStyle/>
          <a:p>
            <a:r>
              <a:rPr lang="en-US" sz="1200" b="1" dirty="0">
                <a:solidFill>
                  <a:srgbClr val="0070C0"/>
                </a:solidFill>
                <a:latin typeface="Times New Roman" panose="02020603050405020304" pitchFamily="18" charset="0"/>
                <a:cs typeface="Times New Roman" panose="02020603050405020304" pitchFamily="18" charset="0"/>
              </a:rPr>
              <a:t>Update Coin Count: </a:t>
            </a:r>
          </a:p>
          <a:p>
            <a:r>
              <a:rPr lang="en-US" sz="1200" dirty="0">
                <a:latin typeface="Times New Roman" panose="02020603050405020304" pitchFamily="18" charset="0"/>
                <a:cs typeface="Times New Roman" panose="02020603050405020304" pitchFamily="18" charset="0"/>
              </a:rPr>
              <a:t>The user's total coin balance is updated.</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Check Coin Balance (End of Day/Trip?): </a:t>
            </a:r>
          </a:p>
          <a:p>
            <a:r>
              <a:rPr lang="en-US" sz="1200" dirty="0">
                <a:latin typeface="Times New Roman" panose="02020603050405020304" pitchFamily="18" charset="0"/>
                <a:cs typeface="Times New Roman" panose="02020603050405020304" pitchFamily="18" charset="0"/>
              </a:rPr>
              <a:t>At the end of the day or trip (based on the user's actions), the app checks the user's coin balance.</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Offer Voucher (Coins Available): </a:t>
            </a:r>
          </a:p>
          <a:p>
            <a:r>
              <a:rPr lang="en-US" sz="1200" dirty="0">
                <a:latin typeface="Times New Roman" panose="02020603050405020304" pitchFamily="18" charset="0"/>
                <a:cs typeface="Times New Roman" panose="02020603050405020304" pitchFamily="18" charset="0"/>
              </a:rPr>
              <a:t>If the user has enough coins to qualify for a voucher tier, the app offers them a voucher.</a:t>
            </a:r>
          </a:p>
          <a:p>
            <a:endParaRPr lang="en-US" sz="1200" dirty="0">
              <a:latin typeface="Times New Roman" panose="02020603050405020304" pitchFamily="18" charset="0"/>
              <a:cs typeface="Times New Roman" panose="02020603050405020304" pitchFamily="18" charset="0"/>
            </a:endParaRPr>
          </a:p>
          <a:p>
            <a:r>
              <a:rPr lang="en-US" sz="1200" b="1" dirty="0">
                <a:solidFill>
                  <a:srgbClr val="0070C0"/>
                </a:solidFill>
                <a:latin typeface="Times New Roman" panose="02020603050405020304" pitchFamily="18" charset="0"/>
                <a:cs typeface="Times New Roman" panose="02020603050405020304" pitchFamily="18" charset="0"/>
              </a:rPr>
              <a:t>Thank You (End): </a:t>
            </a:r>
          </a:p>
          <a:p>
            <a:r>
              <a:rPr lang="en-US" sz="1200" dirty="0">
                <a:latin typeface="Times New Roman" panose="02020603050405020304" pitchFamily="18" charset="0"/>
                <a:cs typeface="Times New Roman" panose="02020603050405020304" pitchFamily="18" charset="0"/>
              </a:rPr>
              <a:t>The app displays a "Thank You" message for using the app.</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35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771826" y="459894"/>
            <a:ext cx="3799959"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CONCLUSION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880763" y="1580117"/>
            <a:ext cx="7704000" cy="1983265"/>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This user-centric approach enhances travel planning and encourages active engagement with the app, resulting in a satisfying and rewarding experience.</a:t>
            </a:r>
          </a:p>
          <a:p>
            <a:pPr marL="342900" indent="-342900" algn="l">
              <a:buClr>
                <a:srgbClr val="002060"/>
              </a:buClr>
              <a:buFont typeface="Courier New" panose="02070309020205020404" pitchFamily="49" charset="0"/>
              <a:buChar char="o"/>
            </a:pPr>
            <a:endParaRPr lang="en-US" sz="2000" i="0" dirty="0">
              <a:solidFill>
                <a:srgbClr val="0070C0"/>
              </a:solidFill>
              <a:effectLst/>
              <a:latin typeface="Times New Roman" panose="02020603050405020304" pitchFamily="18" charset="0"/>
              <a:cs typeface="Times New Roman" panose="02020603050405020304" pitchFamily="18" charset="0"/>
            </a:endParaRPr>
          </a:p>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 Our innovative tourism app solves your problems with a data-driven approach, ensuring a maximized, budget-friendly, and discovery-rich experience.</a:t>
            </a:r>
          </a:p>
          <a:p>
            <a:pPr marL="342900" indent="-342900" algn="l">
              <a:buClr>
                <a:srgbClr val="002060"/>
              </a:buClr>
              <a:buFont typeface="Courier New" panose="02070309020205020404" pitchFamily="49" charset="0"/>
              <a:buChar char="o"/>
            </a:pP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2B9CC889-1387-E541-B483-0628D137F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55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13,435 Orange Thank You Images, Stock Photos, 3D objects ...">
            <a:extLst>
              <a:ext uri="{FF2B5EF4-FFF2-40B4-BE49-F238E27FC236}">
                <a16:creationId xmlns:a16="http://schemas.microsoft.com/office/drawing/2014/main" id="{05A4FCF8-30E3-5839-7722-350B10073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28"/>
          <a:stretch/>
        </p:blipFill>
        <p:spPr bwMode="auto">
          <a:xfrm>
            <a:off x="1" y="0"/>
            <a:ext cx="9144000" cy="519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594" name="Google Shape;2594;p41"/>
          <p:cNvSpPr txBox="1">
            <a:spLocks noGrp="1"/>
          </p:cNvSpPr>
          <p:nvPr>
            <p:ph type="title" idx="7"/>
          </p:nvPr>
        </p:nvSpPr>
        <p:spPr>
          <a:xfrm>
            <a:off x="725975" y="1447052"/>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95" name="Google Shape;2595;p41"/>
          <p:cNvSpPr txBox="1">
            <a:spLocks noGrp="1"/>
          </p:cNvSpPr>
          <p:nvPr>
            <p:ph type="title" idx="8"/>
          </p:nvPr>
        </p:nvSpPr>
        <p:spPr>
          <a:xfrm>
            <a:off x="725975" y="3039574"/>
            <a:ext cx="91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96" name="Google Shape;2596;p41"/>
          <p:cNvSpPr txBox="1">
            <a:spLocks noGrp="1"/>
          </p:cNvSpPr>
          <p:nvPr>
            <p:ph type="title" idx="9"/>
          </p:nvPr>
        </p:nvSpPr>
        <p:spPr>
          <a:xfrm>
            <a:off x="3400644" y="1447052"/>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97" name="Google Shape;2597;p41"/>
          <p:cNvSpPr txBox="1">
            <a:spLocks noGrp="1"/>
          </p:cNvSpPr>
          <p:nvPr>
            <p:ph type="title" idx="13"/>
          </p:nvPr>
        </p:nvSpPr>
        <p:spPr>
          <a:xfrm>
            <a:off x="3400644" y="3039566"/>
            <a:ext cx="9144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598" name="Google Shape;2598;p41"/>
          <p:cNvSpPr txBox="1">
            <a:spLocks noGrp="1"/>
          </p:cNvSpPr>
          <p:nvPr>
            <p:ph type="title" idx="14"/>
          </p:nvPr>
        </p:nvSpPr>
        <p:spPr>
          <a:xfrm>
            <a:off x="6075320" y="1447052"/>
            <a:ext cx="91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600" name="Google Shape;2600;p41"/>
          <p:cNvSpPr txBox="1">
            <a:spLocks noGrp="1"/>
          </p:cNvSpPr>
          <p:nvPr>
            <p:ph type="subTitle" idx="16"/>
          </p:nvPr>
        </p:nvSpPr>
        <p:spPr>
          <a:xfrm>
            <a:off x="725975" y="1875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601" name="Google Shape;2601;p41"/>
          <p:cNvSpPr txBox="1">
            <a:spLocks noGrp="1"/>
          </p:cNvSpPr>
          <p:nvPr>
            <p:ph type="subTitle" idx="17"/>
          </p:nvPr>
        </p:nvSpPr>
        <p:spPr>
          <a:xfrm>
            <a:off x="3400644" y="2080606"/>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2602" name="Google Shape;2602;p41"/>
          <p:cNvSpPr txBox="1">
            <a:spLocks noGrp="1"/>
          </p:cNvSpPr>
          <p:nvPr>
            <p:ph type="subTitle" idx="18"/>
          </p:nvPr>
        </p:nvSpPr>
        <p:spPr>
          <a:xfrm>
            <a:off x="725975" y="3463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2603" name="Google Shape;2603;p41"/>
          <p:cNvSpPr txBox="1">
            <a:spLocks noGrp="1"/>
          </p:cNvSpPr>
          <p:nvPr>
            <p:ph type="subTitle" idx="19"/>
          </p:nvPr>
        </p:nvSpPr>
        <p:spPr>
          <a:xfrm>
            <a:off x="3400644" y="3463243"/>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604" name="Google Shape;2604;p41"/>
          <p:cNvSpPr txBox="1">
            <a:spLocks noGrp="1"/>
          </p:cNvSpPr>
          <p:nvPr>
            <p:ph type="subTitle" idx="20"/>
          </p:nvPr>
        </p:nvSpPr>
        <p:spPr>
          <a:xfrm>
            <a:off x="6075320" y="2075921"/>
            <a:ext cx="2342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 Breakdown</a:t>
            </a:r>
            <a:endParaRPr dirty="0"/>
          </a:p>
        </p:txBody>
      </p:sp>
      <p:pic>
        <p:nvPicPr>
          <p:cNvPr id="14" name="Picture 4">
            <a:extLst>
              <a:ext uri="{FF2B5EF4-FFF2-40B4-BE49-F238E27FC236}">
                <a16:creationId xmlns:a16="http://schemas.microsoft.com/office/drawing/2014/main" id="{8AA65E80-5010-FF8A-550D-80AB324DD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2608275" y="385553"/>
            <a:ext cx="3799959"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INTRODUCTION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880763" y="1580117"/>
            <a:ext cx="7704000" cy="1983265"/>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The travel and tourism domain encompasses a wide range of activities and industries related to leisure, business, and cultural exploration.</a:t>
            </a:r>
          </a:p>
          <a:p>
            <a:pPr marL="342900" indent="-342900" algn="l">
              <a:buClr>
                <a:srgbClr val="002060"/>
              </a:buClr>
              <a:buFont typeface="Courier New" panose="02070309020205020404" pitchFamily="49" charset="0"/>
              <a:buChar char="o"/>
            </a:pPr>
            <a:endParaRPr lang="en-US" sz="2000" dirty="0">
              <a:solidFill>
                <a:srgbClr val="0070C0"/>
              </a:solidFill>
              <a:latin typeface="Times New Roman" panose="02020603050405020304" pitchFamily="18" charset="0"/>
              <a:cs typeface="Times New Roman" panose="02020603050405020304" pitchFamily="18" charset="0"/>
            </a:endParaRPr>
          </a:p>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It plays a significant role in global economies, driving employment, infrastructure development, and cultural exchange.</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2B9CC889-1387-E541-B483-0628D137F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1864860" y="169962"/>
            <a:ext cx="5784876"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PROBLEM STATEMENT</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1022384" y="1088450"/>
            <a:ext cx="7509600" cy="3801917"/>
          </a:xfrm>
        </p:spPr>
        <p:txBody>
          <a:bodyPr/>
          <a:lstStyle/>
          <a:p>
            <a:pPr marL="342900" indent="-342900" algn="l">
              <a:buClr>
                <a:srgbClr val="002060"/>
              </a:buClr>
              <a:buFont typeface="Courier New" panose="02070309020205020404" pitchFamily="49" charset="0"/>
              <a:buChar char="o"/>
            </a:pPr>
            <a:r>
              <a:rPr lang="en-US" sz="2000" i="0" dirty="0">
                <a:solidFill>
                  <a:srgbClr val="0070C0"/>
                </a:solidFill>
                <a:effectLst/>
                <a:latin typeface="Times New Roman" panose="02020603050405020304" pitchFamily="18" charset="0"/>
                <a:cs typeface="Times New Roman" panose="02020603050405020304" pitchFamily="18" charset="0"/>
              </a:rPr>
              <a:t>Travelers today struggle with planning efficient trips due to three key limitations:</a:t>
            </a:r>
          </a:p>
          <a:p>
            <a:pPr lvl="1" indent="-457200">
              <a:buClr>
                <a:srgbClr val="002060"/>
              </a:buClr>
              <a:buFont typeface="+mj-lt"/>
              <a:buAutoNum type="arabicPeriod"/>
            </a:pPr>
            <a:r>
              <a:rPr lang="en-US" sz="2000" i="0" dirty="0">
                <a:solidFill>
                  <a:srgbClr val="0070C0"/>
                </a:solidFill>
                <a:effectLst/>
                <a:latin typeface="Times New Roman" panose="02020603050405020304" pitchFamily="18" charset="0"/>
                <a:cs typeface="Times New Roman" panose="02020603050405020304" pitchFamily="18" charset="0"/>
              </a:rPr>
              <a:t>Lack the ability to optimize their itineraries, often cramming too much or missing out on must-see experiences. </a:t>
            </a:r>
          </a:p>
          <a:p>
            <a:pPr lvl="1" indent="-457200">
              <a:buClr>
                <a:srgbClr val="002060"/>
              </a:buClr>
              <a:buFont typeface="+mj-lt"/>
              <a:buAutoNum type="arabicPeriod"/>
            </a:pPr>
            <a:r>
              <a:rPr lang="en-US" sz="2000" dirty="0">
                <a:solidFill>
                  <a:srgbClr val="0070C0"/>
                </a:solidFill>
                <a:latin typeface="Times New Roman" panose="02020603050405020304" pitchFamily="18" charset="0"/>
                <a:cs typeface="Times New Roman" panose="02020603050405020304" pitchFamily="18" charset="0"/>
              </a:rPr>
              <a:t>C</a:t>
            </a:r>
            <a:r>
              <a:rPr lang="en-US" sz="2000" i="0" dirty="0">
                <a:solidFill>
                  <a:srgbClr val="0070C0"/>
                </a:solidFill>
                <a:effectLst/>
                <a:latin typeface="Times New Roman" panose="02020603050405020304" pitchFamily="18" charset="0"/>
                <a:cs typeface="Times New Roman" panose="02020603050405020304" pitchFamily="18" charset="0"/>
              </a:rPr>
              <a:t>urrent planning methods make it difficult to stay within budget, leading to unexpected costs. </a:t>
            </a:r>
          </a:p>
          <a:p>
            <a:pPr lvl="1" indent="-457200">
              <a:buClr>
                <a:srgbClr val="002060"/>
              </a:buClr>
              <a:buFont typeface="+mj-lt"/>
              <a:buAutoNum type="arabicPeriod"/>
            </a:pPr>
            <a:r>
              <a:rPr lang="en-US" sz="2000" i="0" dirty="0">
                <a:solidFill>
                  <a:srgbClr val="0070C0"/>
                </a:solidFill>
                <a:effectLst/>
                <a:latin typeface="Times New Roman" panose="02020603050405020304" pitchFamily="18" charset="0"/>
                <a:cs typeface="Times New Roman" panose="02020603050405020304" pitchFamily="18" charset="0"/>
              </a:rPr>
              <a:t>Finally, tourists often miss out on the unique and authentic experiences offered by "hidden gems" because they are unaware of these options.</a:t>
            </a:r>
          </a:p>
        </p:txBody>
      </p:sp>
      <p:pic>
        <p:nvPicPr>
          <p:cNvPr id="2" name="Picture 4">
            <a:extLst>
              <a:ext uri="{FF2B5EF4-FFF2-40B4-BE49-F238E27FC236}">
                <a16:creationId xmlns:a16="http://schemas.microsoft.com/office/drawing/2014/main" id="{C77F1D91-8256-09C0-6904-5E3968AEF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3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0"/>
          <p:cNvSpPr txBox="1">
            <a:spLocks noGrp="1"/>
          </p:cNvSpPr>
          <p:nvPr>
            <p:ph type="title"/>
          </p:nvPr>
        </p:nvSpPr>
        <p:spPr>
          <a:xfrm>
            <a:off x="1857426" y="437591"/>
            <a:ext cx="5784876"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Work Sans"/>
              </a:rPr>
              <a:t>SOLUTION BREAKDOWN</a:t>
            </a:r>
            <a:endParaRPr dirty="0">
              <a:solidFill>
                <a:schemeClr val="dk1"/>
              </a:solidFill>
              <a:latin typeface="Times New Roman" panose="02020603050405020304" pitchFamily="18" charset="0"/>
              <a:cs typeface="Times New Roman" panose="02020603050405020304" pitchFamily="18" charset="0"/>
              <a:sym typeface="Work Sans"/>
            </a:endParaRPr>
          </a:p>
        </p:txBody>
      </p:sp>
      <p:sp>
        <p:nvSpPr>
          <p:cNvPr id="3" name="Text Placeholder 2">
            <a:extLst>
              <a:ext uri="{FF2B5EF4-FFF2-40B4-BE49-F238E27FC236}">
                <a16:creationId xmlns:a16="http://schemas.microsoft.com/office/drawing/2014/main" id="{4A7F33B5-DC2B-9883-8D9E-B4DF44BB91FB}"/>
              </a:ext>
            </a:extLst>
          </p:cNvPr>
          <p:cNvSpPr>
            <a:spLocks noGrp="1"/>
          </p:cNvSpPr>
          <p:nvPr>
            <p:ph type="body" idx="1"/>
          </p:nvPr>
        </p:nvSpPr>
        <p:spPr>
          <a:xfrm>
            <a:off x="388620" y="1352826"/>
            <a:ext cx="8542020" cy="3249654"/>
          </a:xfrm>
        </p:spPr>
        <p:txBody>
          <a:bodyPr/>
          <a:lstStyle/>
          <a:p>
            <a:pPr marL="342900" indent="-342900" algn="l">
              <a:buClr>
                <a:srgbClr val="002060"/>
              </a:buClr>
              <a:buFont typeface="Courier New" panose="02070309020205020404" pitchFamily="49" charset="0"/>
              <a:buChar char="o"/>
            </a:pPr>
            <a:r>
              <a:rPr lang="en-US" sz="1800" i="0" dirty="0">
                <a:solidFill>
                  <a:srgbClr val="0070C0"/>
                </a:solidFill>
                <a:effectLst/>
                <a:latin typeface="Times New Roman" panose="02020603050405020304" pitchFamily="18" charset="0"/>
                <a:cs typeface="Times New Roman" panose="02020603050405020304" pitchFamily="18" charset="0"/>
              </a:rPr>
              <a:t>Our tourism app is designed to enhance your travel experience by providing a comprehensive plan of action for your duration in a destination. Through a series of carefully curated tasks, you'll explore all the must-visit places and hidden gems, ensuring you make the most of your time.</a:t>
            </a:r>
          </a:p>
          <a:p>
            <a:pPr marL="342900" indent="-342900" algn="l">
              <a:buClr>
                <a:srgbClr val="002060"/>
              </a:buClr>
              <a:buFont typeface="Courier New" panose="02070309020205020404" pitchFamily="49" charset="0"/>
              <a:buChar char="o"/>
            </a:pPr>
            <a:endParaRPr lang="en-US" sz="1800" i="0" dirty="0">
              <a:solidFill>
                <a:srgbClr val="0070C0"/>
              </a:solidFill>
              <a:effectLst/>
              <a:latin typeface="Times New Roman" panose="02020603050405020304" pitchFamily="18" charset="0"/>
              <a:cs typeface="Times New Roman" panose="02020603050405020304" pitchFamily="18" charset="0"/>
            </a:endParaRPr>
          </a:p>
          <a:p>
            <a:pPr marL="0" indent="0" algn="l">
              <a:buClr>
                <a:srgbClr val="002060"/>
              </a:buClr>
              <a:buNone/>
            </a:pPr>
            <a:r>
              <a:rPr lang="en-US" sz="1600" b="1" i="0" u="sng" dirty="0">
                <a:solidFill>
                  <a:srgbClr val="0070C0"/>
                </a:solidFill>
                <a:effectLst/>
                <a:latin typeface="Times New Roman" panose="02020603050405020304" pitchFamily="18" charset="0"/>
                <a:cs typeface="Times New Roman" panose="02020603050405020304" pitchFamily="18" charset="0"/>
              </a:rPr>
              <a:t>Benefits:</a:t>
            </a: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Smart Budgeting</a:t>
            </a:r>
            <a:endParaRPr lang="en-US" sz="1600" dirty="0">
              <a:solidFill>
                <a:srgbClr val="0070C0"/>
              </a:solidFill>
              <a:latin typeface="Times New Roman" panose="02020603050405020304" pitchFamily="18" charset="0"/>
              <a:cs typeface="Times New Roman" panose="02020603050405020304" pitchFamily="18" charset="0"/>
            </a:endParaRP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Maximized Experience &amp; Efficiency</a:t>
            </a:r>
          </a:p>
          <a:p>
            <a:pPr marL="342900" indent="-342900" algn="l">
              <a:buClr>
                <a:srgbClr val="002060"/>
              </a:buClr>
              <a:buFont typeface="Wingdings" panose="05000000000000000000" pitchFamily="2" charset="2"/>
              <a:buChar char="§"/>
            </a:pPr>
            <a:r>
              <a:rPr lang="en-US" sz="1600" i="0" dirty="0">
                <a:solidFill>
                  <a:srgbClr val="0070C0"/>
                </a:solidFill>
                <a:effectLst/>
                <a:latin typeface="Times New Roman" panose="02020603050405020304" pitchFamily="18" charset="0"/>
                <a:cs typeface="Times New Roman" panose="02020603050405020304" pitchFamily="18" charset="0"/>
              </a:rPr>
              <a:t>Discovery &amp; Local Flavor</a:t>
            </a:r>
          </a:p>
          <a:p>
            <a:pPr marL="0" indent="0" algn="l">
              <a:buClr>
                <a:srgbClr val="002060"/>
              </a:buClr>
              <a:buNone/>
            </a:pPr>
            <a:endParaRPr lang="en-US" sz="1600" b="1" i="0" u="sng" dirty="0">
              <a:solidFill>
                <a:srgbClr val="0070C0"/>
              </a:solidFill>
              <a:effectLst/>
              <a:latin typeface="Times New Roman" panose="02020603050405020304" pitchFamily="18" charset="0"/>
              <a:cs typeface="Times New Roman" panose="02020603050405020304" pitchFamily="18" charset="0"/>
            </a:endParaRPr>
          </a:p>
        </p:txBody>
      </p:sp>
      <p:pic>
        <p:nvPicPr>
          <p:cNvPr id="2" name="Picture 4">
            <a:extLst>
              <a:ext uri="{FF2B5EF4-FFF2-40B4-BE49-F238E27FC236}">
                <a16:creationId xmlns:a16="http://schemas.microsoft.com/office/drawing/2014/main" id="{423153D2-4456-47F5-5E7B-AAE6B40362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4525" r="13238" b="38443"/>
          <a:stretch/>
        </p:blipFill>
        <p:spPr bwMode="auto">
          <a:xfrm>
            <a:off x="6685546" y="4336558"/>
            <a:ext cx="1706454" cy="83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4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2C10BC-706F-A3D5-1B66-180453B3C77E}"/>
              </a:ext>
            </a:extLst>
          </p:cNvPr>
          <p:cNvGrpSpPr/>
          <p:nvPr/>
        </p:nvGrpSpPr>
        <p:grpSpPr>
          <a:xfrm>
            <a:off x="701040" y="206298"/>
            <a:ext cx="2628900" cy="4686300"/>
            <a:chOff x="1139422" y="527987"/>
            <a:chExt cx="3302493" cy="5802026"/>
          </a:xfrm>
        </p:grpSpPr>
        <p:pic>
          <p:nvPicPr>
            <p:cNvPr id="5" name="Picture 2">
              <a:extLst>
                <a:ext uri="{FF2B5EF4-FFF2-40B4-BE49-F238E27FC236}">
                  <a16:creationId xmlns:a16="http://schemas.microsoft.com/office/drawing/2014/main" id="{EEAF19E9-D869-D1D1-DD37-9322DDBD53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1139422"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E6406F0-ADFC-7B82-6CC8-775FCC962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233" y="1908075"/>
              <a:ext cx="2589228" cy="258922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11195C3F-290B-EC20-692D-A1AE0D555368}"/>
              </a:ext>
            </a:extLst>
          </p:cNvPr>
          <p:cNvPicPr>
            <a:picLocks noChangeAspect="1"/>
          </p:cNvPicPr>
          <p:nvPr/>
        </p:nvPicPr>
        <p:blipFill>
          <a:blip r:embed="rId4"/>
          <a:stretch>
            <a:fillRect/>
          </a:stretch>
        </p:blipFill>
        <p:spPr>
          <a:xfrm>
            <a:off x="3503409" y="244553"/>
            <a:ext cx="2087196" cy="4426113"/>
          </a:xfrm>
          <a:prstGeom prst="rect">
            <a:avLst/>
          </a:prstGeom>
        </p:spPr>
      </p:pic>
      <p:pic>
        <p:nvPicPr>
          <p:cNvPr id="8" name="Picture 7">
            <a:extLst>
              <a:ext uri="{FF2B5EF4-FFF2-40B4-BE49-F238E27FC236}">
                <a16:creationId xmlns:a16="http://schemas.microsoft.com/office/drawing/2014/main" id="{8BE4D2B4-6AA5-7517-63A7-4643E38BADAA}"/>
              </a:ext>
            </a:extLst>
          </p:cNvPr>
          <p:cNvPicPr>
            <a:picLocks noChangeAspect="1"/>
          </p:cNvPicPr>
          <p:nvPr/>
        </p:nvPicPr>
        <p:blipFill>
          <a:blip r:embed="rId5"/>
          <a:stretch>
            <a:fillRect/>
          </a:stretch>
        </p:blipFill>
        <p:spPr>
          <a:xfrm>
            <a:off x="6038362" y="266306"/>
            <a:ext cx="2076938" cy="4404360"/>
          </a:xfrm>
          <a:prstGeom prst="rect">
            <a:avLst/>
          </a:prstGeom>
        </p:spPr>
      </p:pic>
    </p:spTree>
    <p:extLst>
      <p:ext uri="{BB962C8B-B14F-4D97-AF65-F5344CB8AC3E}">
        <p14:creationId xmlns:p14="http://schemas.microsoft.com/office/powerpoint/2010/main" val="228136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B0BF65-92E0-7717-3F0A-09D890B89931}"/>
              </a:ext>
            </a:extLst>
          </p:cNvPr>
          <p:cNvGrpSpPr/>
          <p:nvPr/>
        </p:nvGrpSpPr>
        <p:grpSpPr>
          <a:xfrm>
            <a:off x="228600" y="504988"/>
            <a:ext cx="8092440" cy="4577552"/>
            <a:chOff x="859928" y="465096"/>
            <a:chExt cx="10493676" cy="5864917"/>
          </a:xfrm>
        </p:grpSpPr>
        <p:pic>
          <p:nvPicPr>
            <p:cNvPr id="3" name="Picture 2">
              <a:extLst>
                <a:ext uri="{FF2B5EF4-FFF2-40B4-BE49-F238E27FC236}">
                  <a16:creationId xmlns:a16="http://schemas.microsoft.com/office/drawing/2014/main" id="{FD122BAE-A7B8-C510-249C-32E130DD91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8051111" y="465096"/>
              <a:ext cx="3302493" cy="580202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AC74309-2BD7-367B-8142-022CBB3ECAD5}"/>
                </a:ext>
              </a:extLst>
            </p:cNvPr>
            <p:cNvGrpSpPr/>
            <p:nvPr/>
          </p:nvGrpSpPr>
          <p:grpSpPr>
            <a:xfrm>
              <a:off x="859928" y="465096"/>
              <a:ext cx="3302494" cy="5802026"/>
              <a:chOff x="693201" y="378894"/>
              <a:chExt cx="3302494" cy="5802026"/>
            </a:xfrm>
          </p:grpSpPr>
          <p:pic>
            <p:nvPicPr>
              <p:cNvPr id="13" name="Picture 2">
                <a:extLst>
                  <a:ext uri="{FF2B5EF4-FFF2-40B4-BE49-F238E27FC236}">
                    <a16:creationId xmlns:a16="http://schemas.microsoft.com/office/drawing/2014/main" id="{0E46C94F-4C03-29E8-A365-FD231D784B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693201" y="378894"/>
                <a:ext cx="3302494" cy="580202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6401F2B1-F7C3-2296-0E10-2AB99A01911A}"/>
                  </a:ext>
                </a:extLst>
              </p:cNvPr>
              <p:cNvSpPr/>
              <p:nvPr/>
            </p:nvSpPr>
            <p:spPr>
              <a:xfrm>
                <a:off x="1339792" y="1767745"/>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Family</a:t>
                </a:r>
                <a:endParaRPr lang="en-IN" dirty="0"/>
              </a:p>
            </p:txBody>
          </p:sp>
          <p:sp>
            <p:nvSpPr>
              <p:cNvPr id="15" name="TextBox 14">
                <a:extLst>
                  <a:ext uri="{FF2B5EF4-FFF2-40B4-BE49-F238E27FC236}">
                    <a16:creationId xmlns:a16="http://schemas.microsoft.com/office/drawing/2014/main" id="{0CD545CD-73EF-150C-F4F9-3EA2086B9DD4}"/>
                  </a:ext>
                </a:extLst>
              </p:cNvPr>
              <p:cNvSpPr txBox="1"/>
              <p:nvPr/>
            </p:nvSpPr>
            <p:spPr>
              <a:xfrm>
                <a:off x="1339792" y="1106124"/>
                <a:ext cx="2248556" cy="393641"/>
              </a:xfrm>
              <a:prstGeom prst="rect">
                <a:avLst/>
              </a:prstGeom>
              <a:noFill/>
            </p:spPr>
            <p:txBody>
              <a:bodyPr wrap="square" rtlCol="0">
                <a:spAutoFit/>
              </a:bodyPr>
              <a:lstStyle/>
              <a:p>
                <a:r>
                  <a:rPr lang="en-US" dirty="0"/>
                  <a:t>Select a category:</a:t>
                </a:r>
                <a:endParaRPr lang="en-IN" dirty="0"/>
              </a:p>
            </p:txBody>
          </p:sp>
          <p:sp>
            <p:nvSpPr>
              <p:cNvPr id="16" name="Rectangle: Rounded Corners 15">
                <a:extLst>
                  <a:ext uri="{FF2B5EF4-FFF2-40B4-BE49-F238E27FC236}">
                    <a16:creationId xmlns:a16="http://schemas.microsoft.com/office/drawing/2014/main" id="{58449C7B-013A-5504-7633-EAB9D3D86EA0}"/>
                  </a:ext>
                </a:extLst>
              </p:cNvPr>
              <p:cNvSpPr/>
              <p:nvPr/>
            </p:nvSpPr>
            <p:spPr>
              <a:xfrm>
                <a:off x="1339792" y="2523826"/>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Friends</a:t>
                </a:r>
                <a:endParaRPr lang="en-IN" dirty="0"/>
              </a:p>
            </p:txBody>
          </p:sp>
          <p:sp>
            <p:nvSpPr>
              <p:cNvPr id="17" name="Rectangle: Rounded Corners 16">
                <a:extLst>
                  <a:ext uri="{FF2B5EF4-FFF2-40B4-BE49-F238E27FC236}">
                    <a16:creationId xmlns:a16="http://schemas.microsoft.com/office/drawing/2014/main" id="{E615888B-605F-B4A4-0083-DA355660B5AE}"/>
                  </a:ext>
                </a:extLst>
              </p:cNvPr>
              <p:cNvSpPr/>
              <p:nvPr/>
            </p:nvSpPr>
            <p:spPr>
              <a:xfrm>
                <a:off x="1339792" y="3279907"/>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Couple</a:t>
                </a:r>
                <a:endParaRPr lang="en-IN" dirty="0"/>
              </a:p>
            </p:txBody>
          </p:sp>
          <p:sp>
            <p:nvSpPr>
              <p:cNvPr id="18" name="Rectangle: Rounded Corners 17">
                <a:extLst>
                  <a:ext uri="{FF2B5EF4-FFF2-40B4-BE49-F238E27FC236}">
                    <a16:creationId xmlns:a16="http://schemas.microsoft.com/office/drawing/2014/main" id="{004E2490-E51F-F528-B14F-F8968F11299A}"/>
                  </a:ext>
                </a:extLst>
              </p:cNvPr>
              <p:cNvSpPr/>
              <p:nvPr/>
            </p:nvSpPr>
            <p:spPr>
              <a:xfrm>
                <a:off x="1339792" y="3997013"/>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Solo</a:t>
                </a:r>
                <a:endParaRPr lang="en-IN" dirty="0"/>
              </a:p>
            </p:txBody>
          </p:sp>
        </p:grpSp>
        <p:grpSp>
          <p:nvGrpSpPr>
            <p:cNvPr id="5" name="Group 4">
              <a:extLst>
                <a:ext uri="{FF2B5EF4-FFF2-40B4-BE49-F238E27FC236}">
                  <a16:creationId xmlns:a16="http://schemas.microsoft.com/office/drawing/2014/main" id="{5A4B6B4D-50B0-EE35-3E0D-409A342CB495}"/>
                </a:ext>
              </a:extLst>
            </p:cNvPr>
            <p:cNvGrpSpPr/>
            <p:nvPr/>
          </p:nvGrpSpPr>
          <p:grpSpPr>
            <a:xfrm>
              <a:off x="4444753" y="527987"/>
              <a:ext cx="3302493" cy="5802026"/>
              <a:chOff x="4444753" y="527987"/>
              <a:chExt cx="3302493" cy="5802026"/>
            </a:xfrm>
          </p:grpSpPr>
          <p:pic>
            <p:nvPicPr>
              <p:cNvPr id="6" name="Picture 2">
                <a:extLst>
                  <a:ext uri="{FF2B5EF4-FFF2-40B4-BE49-F238E27FC236}">
                    <a16:creationId xmlns:a16="http://schemas.microsoft.com/office/drawing/2014/main" id="{415EADB6-BAF5-F173-3420-4202D65EB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4753"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4AF75B-43D4-BBDE-BCF2-D4037C7DA75C}"/>
                  </a:ext>
                </a:extLst>
              </p:cNvPr>
              <p:cNvSpPr txBox="1"/>
              <p:nvPr/>
            </p:nvSpPr>
            <p:spPr>
              <a:xfrm>
                <a:off x="4955219" y="1189607"/>
                <a:ext cx="2327392" cy="396360"/>
              </a:xfrm>
              <a:prstGeom prst="rect">
                <a:avLst/>
              </a:prstGeom>
              <a:noFill/>
            </p:spPr>
            <p:txBody>
              <a:bodyPr wrap="square" rtlCol="0">
                <a:spAutoFit/>
              </a:bodyPr>
              <a:lstStyle/>
              <a:p>
                <a:r>
                  <a:rPr lang="en-US" dirty="0"/>
                  <a:t>Select a Location:</a:t>
                </a:r>
                <a:endParaRPr lang="en-IN" dirty="0"/>
              </a:p>
            </p:txBody>
          </p:sp>
          <p:pic>
            <p:nvPicPr>
              <p:cNvPr id="8" name="Picture 2" descr="Google Search PNGs for Free Download">
                <a:extLst>
                  <a:ext uri="{FF2B5EF4-FFF2-40B4-BE49-F238E27FC236}">
                    <a16:creationId xmlns:a16="http://schemas.microsoft.com/office/drawing/2014/main" id="{773542DA-4F17-4696-CE72-0F6E359F3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219" y="1656221"/>
                <a:ext cx="2158754" cy="3858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BA5879-896C-8E75-81EF-3486337BAECD}"/>
                  </a:ext>
                </a:extLst>
              </p:cNvPr>
              <p:cNvSpPr txBox="1"/>
              <p:nvPr/>
            </p:nvSpPr>
            <p:spPr>
              <a:xfrm>
                <a:off x="4955219" y="2317841"/>
                <a:ext cx="2006354" cy="381739"/>
              </a:xfrm>
              <a:prstGeom prst="rect">
                <a:avLst/>
              </a:prstGeom>
              <a:noFill/>
            </p:spPr>
            <p:txBody>
              <a:bodyPr wrap="square" rtlCol="0">
                <a:spAutoFit/>
              </a:bodyPr>
              <a:lstStyle/>
              <a:p>
                <a:r>
                  <a:rPr lang="en-US" dirty="0"/>
                  <a:t>Number of Days :</a:t>
                </a:r>
                <a:endParaRPr lang="en-IN" dirty="0"/>
              </a:p>
            </p:txBody>
          </p:sp>
          <p:sp>
            <p:nvSpPr>
              <p:cNvPr id="10" name="Rectangle: Rounded Corners 9">
                <a:extLst>
                  <a:ext uri="{FF2B5EF4-FFF2-40B4-BE49-F238E27FC236}">
                    <a16:creationId xmlns:a16="http://schemas.microsoft.com/office/drawing/2014/main" id="{2C75A5D4-FF10-2209-8A57-9C529364BD7B}"/>
                  </a:ext>
                </a:extLst>
              </p:cNvPr>
              <p:cNvSpPr/>
              <p:nvPr/>
            </p:nvSpPr>
            <p:spPr>
              <a:xfrm>
                <a:off x="5063971" y="2769833"/>
                <a:ext cx="2006354" cy="31148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10</a:t>
                </a:r>
                <a:endParaRPr lang="en-IN" b="1" dirty="0">
                  <a:solidFill>
                    <a:srgbClr val="FF0000"/>
                  </a:solidFill>
                </a:endParaRPr>
              </a:p>
            </p:txBody>
          </p:sp>
          <p:sp>
            <p:nvSpPr>
              <p:cNvPr id="11" name="Rectangle: Rounded Corners 10">
                <a:extLst>
                  <a:ext uri="{FF2B5EF4-FFF2-40B4-BE49-F238E27FC236}">
                    <a16:creationId xmlns:a16="http://schemas.microsoft.com/office/drawing/2014/main" id="{E07201D9-4A58-8E68-CCD7-53A2B56B4E4C}"/>
                  </a:ext>
                </a:extLst>
              </p:cNvPr>
              <p:cNvSpPr/>
              <p:nvPr/>
            </p:nvSpPr>
            <p:spPr>
              <a:xfrm>
                <a:off x="5031419" y="3942188"/>
                <a:ext cx="2006354" cy="381739"/>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NEXT-&gt;</a:t>
                </a:r>
                <a:endParaRPr lang="en-IN" dirty="0"/>
              </a:p>
            </p:txBody>
          </p:sp>
          <p:sp>
            <p:nvSpPr>
              <p:cNvPr id="12" name="TextBox 11">
                <a:extLst>
                  <a:ext uri="{FF2B5EF4-FFF2-40B4-BE49-F238E27FC236}">
                    <a16:creationId xmlns:a16="http://schemas.microsoft.com/office/drawing/2014/main" id="{25A7D1CD-CCB0-DAD0-761E-0E3530BEAC77}"/>
                  </a:ext>
                </a:extLst>
              </p:cNvPr>
              <p:cNvSpPr txBox="1"/>
              <p:nvPr/>
            </p:nvSpPr>
            <p:spPr>
              <a:xfrm>
                <a:off x="5031419" y="1648555"/>
                <a:ext cx="1541014" cy="354901"/>
              </a:xfrm>
              <a:prstGeom prst="rect">
                <a:avLst/>
              </a:prstGeom>
              <a:noFill/>
            </p:spPr>
            <p:txBody>
              <a:bodyPr wrap="square" rtlCol="0">
                <a:spAutoFit/>
              </a:bodyPr>
              <a:lstStyle/>
              <a:p>
                <a:r>
                  <a:rPr lang="en-US" sz="1200" dirty="0"/>
                  <a:t>Hyderabad</a:t>
                </a:r>
                <a:endParaRPr lang="en-IN" sz="1200" dirty="0"/>
              </a:p>
            </p:txBody>
          </p:sp>
        </p:grpSp>
      </p:grpSp>
      <p:grpSp>
        <p:nvGrpSpPr>
          <p:cNvPr id="19" name="Group 18">
            <a:extLst>
              <a:ext uri="{FF2B5EF4-FFF2-40B4-BE49-F238E27FC236}">
                <a16:creationId xmlns:a16="http://schemas.microsoft.com/office/drawing/2014/main" id="{6CC9F45D-F013-F6C9-2214-9E4FE4543384}"/>
              </a:ext>
            </a:extLst>
          </p:cNvPr>
          <p:cNvGrpSpPr/>
          <p:nvPr/>
        </p:nvGrpSpPr>
        <p:grpSpPr>
          <a:xfrm>
            <a:off x="6162318" y="937127"/>
            <a:ext cx="1531424" cy="3269246"/>
            <a:chOff x="8470771" y="971595"/>
            <a:chExt cx="2077372" cy="4859295"/>
          </a:xfrm>
        </p:grpSpPr>
        <p:sp>
          <p:nvSpPr>
            <p:cNvPr id="20" name="Oval 19">
              <a:extLst>
                <a:ext uri="{FF2B5EF4-FFF2-40B4-BE49-F238E27FC236}">
                  <a16:creationId xmlns:a16="http://schemas.microsoft.com/office/drawing/2014/main" id="{70822C8A-0DD0-B323-1F91-323A3FC4D227}"/>
                </a:ext>
              </a:extLst>
            </p:cNvPr>
            <p:cNvSpPr/>
            <p:nvPr/>
          </p:nvSpPr>
          <p:spPr>
            <a:xfrm>
              <a:off x="9072235" y="971595"/>
              <a:ext cx="1287262" cy="1035964"/>
            </a:xfrm>
            <a:prstGeom prst="ellipse">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10</a:t>
              </a:r>
              <a:endParaRPr lang="en-IN" sz="3000" dirty="0"/>
            </a:p>
          </p:txBody>
        </p:sp>
        <p:sp>
          <p:nvSpPr>
            <p:cNvPr id="21" name="TextBox 20">
              <a:extLst>
                <a:ext uri="{FF2B5EF4-FFF2-40B4-BE49-F238E27FC236}">
                  <a16:creationId xmlns:a16="http://schemas.microsoft.com/office/drawing/2014/main" id="{049D9BE2-1DB8-A9D5-51F6-774918E1ACAE}"/>
                </a:ext>
              </a:extLst>
            </p:cNvPr>
            <p:cNvSpPr txBox="1"/>
            <p:nvPr/>
          </p:nvSpPr>
          <p:spPr>
            <a:xfrm>
              <a:off x="9054470" y="2030485"/>
              <a:ext cx="1322789" cy="457469"/>
            </a:xfrm>
            <a:prstGeom prst="rect">
              <a:avLst/>
            </a:prstGeom>
            <a:noFill/>
          </p:spPr>
          <p:txBody>
            <a:bodyPr wrap="square" rtlCol="0">
              <a:spAutoFit/>
            </a:bodyPr>
            <a:lstStyle/>
            <a:p>
              <a:pPr algn="ctr"/>
              <a:r>
                <a:rPr lang="en-US" dirty="0"/>
                <a:t>Days</a:t>
              </a:r>
              <a:endParaRPr lang="en-IN" dirty="0"/>
            </a:p>
          </p:txBody>
        </p:sp>
        <p:sp>
          <p:nvSpPr>
            <p:cNvPr id="22" name="TextBox 21">
              <a:extLst>
                <a:ext uri="{FF2B5EF4-FFF2-40B4-BE49-F238E27FC236}">
                  <a16:creationId xmlns:a16="http://schemas.microsoft.com/office/drawing/2014/main" id="{F1DE1241-E335-3F49-F268-F9DEF68A562C}"/>
                </a:ext>
              </a:extLst>
            </p:cNvPr>
            <p:cNvSpPr txBox="1"/>
            <p:nvPr/>
          </p:nvSpPr>
          <p:spPr>
            <a:xfrm>
              <a:off x="8470771" y="2521015"/>
              <a:ext cx="1793289" cy="369332"/>
            </a:xfrm>
            <a:prstGeom prst="rect">
              <a:avLst/>
            </a:prstGeom>
            <a:noFill/>
          </p:spPr>
          <p:txBody>
            <a:bodyPr wrap="square" rtlCol="0">
              <a:spAutoFit/>
            </a:bodyPr>
            <a:lstStyle/>
            <a:p>
              <a:r>
                <a:rPr lang="en-US" dirty="0"/>
                <a:t>Select places:</a:t>
              </a:r>
              <a:endParaRPr lang="en-IN" dirty="0"/>
            </a:p>
          </p:txBody>
        </p:sp>
        <p:sp>
          <p:nvSpPr>
            <p:cNvPr id="23" name="Rectangle: Rounded Corners 22">
              <a:extLst>
                <a:ext uri="{FF2B5EF4-FFF2-40B4-BE49-F238E27FC236}">
                  <a16:creationId xmlns:a16="http://schemas.microsoft.com/office/drawing/2014/main" id="{5687B70E-4958-E303-BFC0-C289FFD5ACC3}"/>
                </a:ext>
              </a:extLst>
            </p:cNvPr>
            <p:cNvSpPr/>
            <p:nvPr/>
          </p:nvSpPr>
          <p:spPr>
            <a:xfrm>
              <a:off x="8754854" y="2992702"/>
              <a:ext cx="1793289"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Charminar</a:t>
              </a:r>
              <a:endParaRPr lang="en-IN" dirty="0"/>
            </a:p>
          </p:txBody>
        </p:sp>
        <p:sp>
          <p:nvSpPr>
            <p:cNvPr id="24" name="Rectangle 23">
              <a:extLst>
                <a:ext uri="{FF2B5EF4-FFF2-40B4-BE49-F238E27FC236}">
                  <a16:creationId xmlns:a16="http://schemas.microsoft.com/office/drawing/2014/main" id="{6FF894F7-E300-FFD5-096E-7D26EDD3D837}"/>
                </a:ext>
              </a:extLst>
            </p:cNvPr>
            <p:cNvSpPr/>
            <p:nvPr/>
          </p:nvSpPr>
          <p:spPr>
            <a:xfrm flipV="1">
              <a:off x="8553632" y="3034471"/>
              <a:ext cx="124287" cy="1992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2A5DE9F-572B-E6E6-E23F-84F06369FF27}"/>
                </a:ext>
              </a:extLst>
            </p:cNvPr>
            <p:cNvSpPr/>
            <p:nvPr/>
          </p:nvSpPr>
          <p:spPr>
            <a:xfrm>
              <a:off x="8856573" y="4535146"/>
              <a:ext cx="1691570" cy="287206"/>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Golconda</a:t>
              </a:r>
              <a:endParaRPr lang="en-IN" dirty="0"/>
            </a:p>
          </p:txBody>
        </p:sp>
        <p:pic>
          <p:nvPicPr>
            <p:cNvPr id="26" name="Picture 4" descr="What a wonderful experience - Reviews, Photos - Charminar - Tripadvisor">
              <a:extLst>
                <a:ext uri="{FF2B5EF4-FFF2-40B4-BE49-F238E27FC236}">
                  <a16:creationId xmlns:a16="http://schemas.microsoft.com/office/drawing/2014/main" id="{0E7EC53D-49D6-49C7-BF81-C01F54877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573" y="3366109"/>
              <a:ext cx="1601322" cy="10549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Golconda Fort - Part 1, Hyderabad, India - ImageWrighter">
              <a:extLst>
                <a:ext uri="{FF2B5EF4-FFF2-40B4-BE49-F238E27FC236}">
                  <a16:creationId xmlns:a16="http://schemas.microsoft.com/office/drawing/2014/main" id="{1C6FC79E-57AD-8E65-157F-B2ACA5644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311" y="4888475"/>
              <a:ext cx="1413186" cy="94241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01960B11-0C0F-19CD-D459-FEE491AFE05A}"/>
              </a:ext>
            </a:extLst>
          </p:cNvPr>
          <p:cNvSpPr/>
          <p:nvPr/>
        </p:nvSpPr>
        <p:spPr>
          <a:xfrm>
            <a:off x="6247455" y="3367822"/>
            <a:ext cx="124287" cy="1883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7527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15B5D-0D25-29C3-3AA3-6E88D29219D0}"/>
              </a:ext>
            </a:extLst>
          </p:cNvPr>
          <p:cNvGrpSpPr/>
          <p:nvPr/>
        </p:nvGrpSpPr>
        <p:grpSpPr>
          <a:xfrm>
            <a:off x="357514" y="335280"/>
            <a:ext cx="8253086" cy="4937760"/>
            <a:chOff x="710213" y="384384"/>
            <a:chExt cx="10576259" cy="5945629"/>
          </a:xfrm>
        </p:grpSpPr>
        <p:grpSp>
          <p:nvGrpSpPr>
            <p:cNvPr id="3" name="Group 2">
              <a:extLst>
                <a:ext uri="{FF2B5EF4-FFF2-40B4-BE49-F238E27FC236}">
                  <a16:creationId xmlns:a16="http://schemas.microsoft.com/office/drawing/2014/main" id="{7650CA64-583F-B134-1CEB-73DC185AF731}"/>
                </a:ext>
              </a:extLst>
            </p:cNvPr>
            <p:cNvGrpSpPr/>
            <p:nvPr/>
          </p:nvGrpSpPr>
          <p:grpSpPr>
            <a:xfrm>
              <a:off x="4441793" y="384384"/>
              <a:ext cx="3302493" cy="5802026"/>
              <a:chOff x="4441793" y="384384"/>
              <a:chExt cx="3302493" cy="5802026"/>
            </a:xfrm>
          </p:grpSpPr>
          <p:pic>
            <p:nvPicPr>
              <p:cNvPr id="24" name="Picture 2">
                <a:extLst>
                  <a:ext uri="{FF2B5EF4-FFF2-40B4-BE49-F238E27FC236}">
                    <a16:creationId xmlns:a16="http://schemas.microsoft.com/office/drawing/2014/main" id="{BEFB5BE2-4921-6A22-1007-2FE3C45B2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1793" y="384384"/>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233D476-9159-7A0D-349A-7275B547823A}"/>
                  </a:ext>
                </a:extLst>
              </p:cNvPr>
              <p:cNvSpPr txBox="1"/>
              <p:nvPr/>
            </p:nvSpPr>
            <p:spPr>
              <a:xfrm>
                <a:off x="5051395" y="1207363"/>
                <a:ext cx="1149490" cy="369332"/>
              </a:xfrm>
              <a:prstGeom prst="rect">
                <a:avLst/>
              </a:prstGeom>
              <a:noFill/>
            </p:spPr>
            <p:txBody>
              <a:bodyPr wrap="square" rtlCol="0">
                <a:spAutoFit/>
              </a:bodyPr>
              <a:lstStyle/>
              <a:p>
                <a:r>
                  <a:rPr lang="en-US" dirty="0"/>
                  <a:t>Day 1</a:t>
                </a:r>
                <a:endParaRPr lang="en-IN" dirty="0"/>
              </a:p>
            </p:txBody>
          </p:sp>
          <p:sp>
            <p:nvSpPr>
              <p:cNvPr id="26" name="Rectangle: Rounded Corners 25">
                <a:extLst>
                  <a:ext uri="{FF2B5EF4-FFF2-40B4-BE49-F238E27FC236}">
                    <a16:creationId xmlns:a16="http://schemas.microsoft.com/office/drawing/2014/main" id="{0698803F-C74A-D300-54A3-C17D0E86CE89}"/>
                  </a:ext>
                </a:extLst>
              </p:cNvPr>
              <p:cNvSpPr/>
              <p:nvPr/>
            </p:nvSpPr>
            <p:spPr>
              <a:xfrm>
                <a:off x="5138568" y="1645891"/>
                <a:ext cx="1667529"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Charminar</a:t>
                </a:r>
                <a:endParaRPr lang="en-IN" dirty="0"/>
              </a:p>
            </p:txBody>
          </p:sp>
          <p:sp>
            <p:nvSpPr>
              <p:cNvPr id="27" name="Rectangle: Rounded Corners 26">
                <a:extLst>
                  <a:ext uri="{FF2B5EF4-FFF2-40B4-BE49-F238E27FC236}">
                    <a16:creationId xmlns:a16="http://schemas.microsoft.com/office/drawing/2014/main" id="{98CF6669-80FB-1C1F-7758-0CEF5FFB6203}"/>
                  </a:ext>
                </a:extLst>
              </p:cNvPr>
              <p:cNvSpPr/>
              <p:nvPr/>
            </p:nvSpPr>
            <p:spPr>
              <a:xfrm>
                <a:off x="5152557" y="2494403"/>
                <a:ext cx="1691570"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Golconda</a:t>
                </a:r>
                <a:endParaRPr lang="en-IN" dirty="0"/>
              </a:p>
            </p:txBody>
          </p:sp>
          <p:sp>
            <p:nvSpPr>
              <p:cNvPr id="28" name="TextBox 27">
                <a:extLst>
                  <a:ext uri="{FF2B5EF4-FFF2-40B4-BE49-F238E27FC236}">
                    <a16:creationId xmlns:a16="http://schemas.microsoft.com/office/drawing/2014/main" id="{93BB1809-0297-D5C1-854A-A9E0877308B5}"/>
                  </a:ext>
                </a:extLst>
              </p:cNvPr>
              <p:cNvSpPr txBox="1"/>
              <p:nvPr/>
            </p:nvSpPr>
            <p:spPr>
              <a:xfrm>
                <a:off x="5076081" y="2071593"/>
                <a:ext cx="1149491" cy="369332"/>
              </a:xfrm>
              <a:prstGeom prst="rect">
                <a:avLst/>
              </a:prstGeom>
              <a:noFill/>
            </p:spPr>
            <p:txBody>
              <a:bodyPr wrap="square" rtlCol="0">
                <a:spAutoFit/>
              </a:bodyPr>
              <a:lstStyle/>
              <a:p>
                <a:r>
                  <a:rPr lang="en-US" dirty="0"/>
                  <a:t>Day 2</a:t>
                </a:r>
                <a:endParaRPr lang="en-IN" dirty="0"/>
              </a:p>
            </p:txBody>
          </p:sp>
          <p:sp>
            <p:nvSpPr>
              <p:cNvPr id="29" name="TextBox 28">
                <a:extLst>
                  <a:ext uri="{FF2B5EF4-FFF2-40B4-BE49-F238E27FC236}">
                    <a16:creationId xmlns:a16="http://schemas.microsoft.com/office/drawing/2014/main" id="{D21034C4-72C6-1658-D916-E50E292BC6EC}"/>
                  </a:ext>
                </a:extLst>
              </p:cNvPr>
              <p:cNvSpPr txBox="1"/>
              <p:nvPr/>
            </p:nvSpPr>
            <p:spPr>
              <a:xfrm>
                <a:off x="5114527" y="2903649"/>
                <a:ext cx="960274" cy="369332"/>
              </a:xfrm>
              <a:prstGeom prst="rect">
                <a:avLst/>
              </a:prstGeom>
              <a:noFill/>
            </p:spPr>
            <p:txBody>
              <a:bodyPr wrap="square" rtlCol="0">
                <a:spAutoFit/>
              </a:bodyPr>
              <a:lstStyle/>
              <a:p>
                <a:r>
                  <a:rPr lang="en-US" dirty="0"/>
                  <a:t>Day 3</a:t>
                </a:r>
                <a:endParaRPr lang="en-IN" dirty="0"/>
              </a:p>
            </p:txBody>
          </p:sp>
          <p:sp>
            <p:nvSpPr>
              <p:cNvPr id="30" name="Rectangle: Rounded Corners 29">
                <a:extLst>
                  <a:ext uri="{FF2B5EF4-FFF2-40B4-BE49-F238E27FC236}">
                    <a16:creationId xmlns:a16="http://schemas.microsoft.com/office/drawing/2014/main" id="{56DFEDA2-E5F2-3460-4474-0E63212EA3B4}"/>
                  </a:ext>
                </a:extLst>
              </p:cNvPr>
              <p:cNvSpPr/>
              <p:nvPr/>
            </p:nvSpPr>
            <p:spPr>
              <a:xfrm>
                <a:off x="5146139" y="3323047"/>
                <a:ext cx="1691570"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Wonderla</a:t>
                </a:r>
                <a:endParaRPr lang="en-IN" dirty="0"/>
              </a:p>
            </p:txBody>
          </p:sp>
        </p:grpSp>
        <p:grpSp>
          <p:nvGrpSpPr>
            <p:cNvPr id="9" name="Group 8">
              <a:extLst>
                <a:ext uri="{FF2B5EF4-FFF2-40B4-BE49-F238E27FC236}">
                  <a16:creationId xmlns:a16="http://schemas.microsoft.com/office/drawing/2014/main" id="{15B7FC04-3C52-3DBA-3380-09D64B494D78}"/>
                </a:ext>
              </a:extLst>
            </p:cNvPr>
            <p:cNvGrpSpPr/>
            <p:nvPr/>
          </p:nvGrpSpPr>
          <p:grpSpPr>
            <a:xfrm>
              <a:off x="710213" y="527987"/>
              <a:ext cx="7315201" cy="5802026"/>
              <a:chOff x="710213" y="527987"/>
              <a:chExt cx="7315201" cy="5802026"/>
            </a:xfrm>
          </p:grpSpPr>
          <p:pic>
            <p:nvPicPr>
              <p:cNvPr id="19" name="Picture 2">
                <a:extLst>
                  <a:ext uri="{FF2B5EF4-FFF2-40B4-BE49-F238E27FC236}">
                    <a16:creationId xmlns:a16="http://schemas.microsoft.com/office/drawing/2014/main" id="{A8D55CF0-CEC1-F7F9-946E-B8EDAE33DA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710213"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2CC5D306-E7FA-4C2B-5A1C-1D9CC36701DD}"/>
                  </a:ext>
                </a:extLst>
              </p:cNvPr>
              <p:cNvSpPr/>
              <p:nvPr/>
            </p:nvSpPr>
            <p:spPr>
              <a:xfrm>
                <a:off x="1469253" y="1855433"/>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Visitors Interest</a:t>
                </a:r>
                <a:endParaRPr lang="en-IN" dirty="0"/>
              </a:p>
            </p:txBody>
          </p:sp>
          <p:sp>
            <p:nvSpPr>
              <p:cNvPr id="21" name="Rectangle: Rounded Corners 20">
                <a:extLst>
                  <a:ext uri="{FF2B5EF4-FFF2-40B4-BE49-F238E27FC236}">
                    <a16:creationId xmlns:a16="http://schemas.microsoft.com/office/drawing/2014/main" id="{C33D688E-A8A1-A15B-0AA7-E6659FA23BD9}"/>
                  </a:ext>
                </a:extLst>
              </p:cNvPr>
              <p:cNvSpPr/>
              <p:nvPr/>
            </p:nvSpPr>
            <p:spPr>
              <a:xfrm>
                <a:off x="1469253" y="3051699"/>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Tasks</a:t>
                </a:r>
                <a:endParaRPr lang="en-IN" dirty="0"/>
              </a:p>
            </p:txBody>
          </p:sp>
          <p:cxnSp>
            <p:nvCxnSpPr>
              <p:cNvPr id="22" name="Straight Arrow Connector 21">
                <a:extLst>
                  <a:ext uri="{FF2B5EF4-FFF2-40B4-BE49-F238E27FC236}">
                    <a16:creationId xmlns:a16="http://schemas.microsoft.com/office/drawing/2014/main" id="{370BB775-D652-B488-2BCC-953E9E300065}"/>
                  </a:ext>
                </a:extLst>
              </p:cNvPr>
              <p:cNvCxnSpPr>
                <a:stCxn id="20" idx="3"/>
              </p:cNvCxnSpPr>
              <p:nvPr/>
            </p:nvCxnSpPr>
            <p:spPr>
              <a:xfrm flipV="1">
                <a:off x="3253665" y="2006353"/>
                <a:ext cx="1327213" cy="226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6652E-1B27-3AF6-41C2-7E7A9612CD4D}"/>
                  </a:ext>
                </a:extLst>
              </p:cNvPr>
              <p:cNvCxnSpPr>
                <a:cxnSpLocks/>
              </p:cNvCxnSpPr>
              <p:nvPr/>
            </p:nvCxnSpPr>
            <p:spPr>
              <a:xfrm>
                <a:off x="3253665" y="3429000"/>
                <a:ext cx="4771749" cy="5748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4D152B3-E143-D856-150C-496090F373E5}"/>
                </a:ext>
              </a:extLst>
            </p:cNvPr>
            <p:cNvGrpSpPr/>
            <p:nvPr/>
          </p:nvGrpSpPr>
          <p:grpSpPr>
            <a:xfrm>
              <a:off x="7983979" y="384384"/>
              <a:ext cx="3302493" cy="5802026"/>
              <a:chOff x="7983979" y="384384"/>
              <a:chExt cx="3302493" cy="5802026"/>
            </a:xfrm>
          </p:grpSpPr>
          <p:pic>
            <p:nvPicPr>
              <p:cNvPr id="11" name="Picture 2">
                <a:extLst>
                  <a:ext uri="{FF2B5EF4-FFF2-40B4-BE49-F238E27FC236}">
                    <a16:creationId xmlns:a16="http://schemas.microsoft.com/office/drawing/2014/main" id="{223B72C9-6702-5FDB-9429-DA4EFCE96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7983979" y="384384"/>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8A5128-1A4B-5B87-92F3-4DE701751BFA}"/>
                  </a:ext>
                </a:extLst>
              </p:cNvPr>
              <p:cNvSpPr txBox="1"/>
              <p:nvPr/>
            </p:nvSpPr>
            <p:spPr>
              <a:xfrm>
                <a:off x="8559553" y="1637021"/>
                <a:ext cx="959460" cy="369332"/>
              </a:xfrm>
              <a:prstGeom prst="rect">
                <a:avLst/>
              </a:prstGeom>
              <a:noFill/>
            </p:spPr>
            <p:txBody>
              <a:bodyPr wrap="square" rtlCol="0">
                <a:spAutoFit/>
              </a:bodyPr>
              <a:lstStyle/>
              <a:p>
                <a:r>
                  <a:rPr lang="en-US" dirty="0"/>
                  <a:t>Day 1</a:t>
                </a:r>
                <a:endParaRPr lang="en-IN" dirty="0"/>
              </a:p>
            </p:txBody>
          </p:sp>
          <p:sp>
            <p:nvSpPr>
              <p:cNvPr id="13" name="Rectangle: Rounded Corners 12">
                <a:extLst>
                  <a:ext uri="{FF2B5EF4-FFF2-40B4-BE49-F238E27FC236}">
                    <a16:creationId xmlns:a16="http://schemas.microsoft.com/office/drawing/2014/main" id="{2242C6B0-1A6D-9B5C-0DE8-F89F557B8403}"/>
                  </a:ext>
                </a:extLst>
              </p:cNvPr>
              <p:cNvSpPr/>
              <p:nvPr/>
            </p:nvSpPr>
            <p:spPr>
              <a:xfrm>
                <a:off x="8797770" y="905522"/>
                <a:ext cx="1757779" cy="6036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 to be accomplished</a:t>
                </a:r>
                <a:endParaRPr lang="en-IN" dirty="0"/>
              </a:p>
            </p:txBody>
          </p:sp>
          <p:sp>
            <p:nvSpPr>
              <p:cNvPr id="14" name="Rectangle: Rounded Corners 13">
                <a:extLst>
                  <a:ext uri="{FF2B5EF4-FFF2-40B4-BE49-F238E27FC236}">
                    <a16:creationId xmlns:a16="http://schemas.microsoft.com/office/drawing/2014/main" id="{E4B27E82-5B28-FE97-350E-376DF728098F}"/>
                  </a:ext>
                </a:extLst>
              </p:cNvPr>
              <p:cNvSpPr/>
              <p:nvPr/>
            </p:nvSpPr>
            <p:spPr>
              <a:xfrm>
                <a:off x="8640924" y="2089131"/>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 Places-3</a:t>
                </a:r>
                <a:endParaRPr lang="en-IN" dirty="0"/>
              </a:p>
            </p:txBody>
          </p:sp>
          <p:sp>
            <p:nvSpPr>
              <p:cNvPr id="15" name="Rectangle: Rounded Corners 14">
                <a:extLst>
                  <a:ext uri="{FF2B5EF4-FFF2-40B4-BE49-F238E27FC236}">
                    <a16:creationId xmlns:a16="http://schemas.microsoft.com/office/drawing/2014/main" id="{8C4A99CB-0562-9784-3C2A-FBDDF9F6EA48}"/>
                  </a:ext>
                </a:extLst>
              </p:cNvPr>
              <p:cNvSpPr/>
              <p:nvPr/>
            </p:nvSpPr>
            <p:spPr>
              <a:xfrm>
                <a:off x="8640924" y="2608635"/>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Max Places-5</a:t>
                </a:r>
                <a:endParaRPr lang="en-IN" dirty="0"/>
              </a:p>
            </p:txBody>
          </p:sp>
          <p:sp>
            <p:nvSpPr>
              <p:cNvPr id="16" name="TextBox 15">
                <a:extLst>
                  <a:ext uri="{FF2B5EF4-FFF2-40B4-BE49-F238E27FC236}">
                    <a16:creationId xmlns:a16="http://schemas.microsoft.com/office/drawing/2014/main" id="{825BE417-4B22-9DBC-EA89-E396EEE6ECFC}"/>
                  </a:ext>
                </a:extLst>
              </p:cNvPr>
              <p:cNvSpPr txBox="1"/>
              <p:nvPr/>
            </p:nvSpPr>
            <p:spPr>
              <a:xfrm>
                <a:off x="8596542" y="3014540"/>
                <a:ext cx="922470" cy="369332"/>
              </a:xfrm>
              <a:prstGeom prst="rect">
                <a:avLst/>
              </a:prstGeom>
              <a:noFill/>
            </p:spPr>
            <p:txBody>
              <a:bodyPr wrap="square" rtlCol="0">
                <a:spAutoFit/>
              </a:bodyPr>
              <a:lstStyle/>
              <a:p>
                <a:r>
                  <a:rPr lang="en-US" dirty="0"/>
                  <a:t>Day 2</a:t>
                </a:r>
                <a:endParaRPr lang="en-IN" dirty="0"/>
              </a:p>
            </p:txBody>
          </p:sp>
          <p:sp>
            <p:nvSpPr>
              <p:cNvPr id="17" name="Rectangle: Rounded Corners 16">
                <a:extLst>
                  <a:ext uri="{FF2B5EF4-FFF2-40B4-BE49-F238E27FC236}">
                    <a16:creationId xmlns:a16="http://schemas.microsoft.com/office/drawing/2014/main" id="{7817C931-0F5A-C7B3-9FC6-B71462A933FF}"/>
                  </a:ext>
                </a:extLst>
              </p:cNvPr>
              <p:cNvSpPr/>
              <p:nvPr/>
            </p:nvSpPr>
            <p:spPr>
              <a:xfrm>
                <a:off x="8677914" y="3466650"/>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 Places-3</a:t>
                </a:r>
                <a:endParaRPr lang="en-IN" dirty="0"/>
              </a:p>
            </p:txBody>
          </p:sp>
          <p:sp>
            <p:nvSpPr>
              <p:cNvPr id="18" name="Rectangle: Rounded Corners 17">
                <a:extLst>
                  <a:ext uri="{FF2B5EF4-FFF2-40B4-BE49-F238E27FC236}">
                    <a16:creationId xmlns:a16="http://schemas.microsoft.com/office/drawing/2014/main" id="{64D92D4F-264C-2AAA-BD3E-4E35629A17DF}"/>
                  </a:ext>
                </a:extLst>
              </p:cNvPr>
              <p:cNvSpPr/>
              <p:nvPr/>
            </p:nvSpPr>
            <p:spPr>
              <a:xfrm>
                <a:off x="8677914" y="3986154"/>
                <a:ext cx="1914625" cy="287205"/>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Max Places-5</a:t>
                </a:r>
                <a:endParaRPr lang="en-IN" dirty="0"/>
              </a:p>
            </p:txBody>
          </p:sp>
        </p:grpSp>
      </p:grpSp>
    </p:spTree>
    <p:extLst>
      <p:ext uri="{BB962C8B-B14F-4D97-AF65-F5344CB8AC3E}">
        <p14:creationId xmlns:p14="http://schemas.microsoft.com/office/powerpoint/2010/main" val="398957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BAB702-EDAA-8A6E-CF15-7B5D606E40F1}"/>
              </a:ext>
            </a:extLst>
          </p:cNvPr>
          <p:cNvGrpSpPr/>
          <p:nvPr/>
        </p:nvGrpSpPr>
        <p:grpSpPr>
          <a:xfrm>
            <a:off x="1607820" y="367967"/>
            <a:ext cx="5705086" cy="4775533"/>
            <a:chOff x="870011" y="449568"/>
            <a:chExt cx="6877235" cy="5880445"/>
          </a:xfrm>
        </p:grpSpPr>
        <p:grpSp>
          <p:nvGrpSpPr>
            <p:cNvPr id="3" name="Group 2">
              <a:extLst>
                <a:ext uri="{FF2B5EF4-FFF2-40B4-BE49-F238E27FC236}">
                  <a16:creationId xmlns:a16="http://schemas.microsoft.com/office/drawing/2014/main" id="{4F56F3FB-60BA-4B8E-931C-F16036C347A4}"/>
                </a:ext>
              </a:extLst>
            </p:cNvPr>
            <p:cNvGrpSpPr/>
            <p:nvPr/>
          </p:nvGrpSpPr>
          <p:grpSpPr>
            <a:xfrm>
              <a:off x="870011" y="527987"/>
              <a:ext cx="3302493" cy="5802026"/>
              <a:chOff x="870011" y="527987"/>
              <a:chExt cx="3302493" cy="5802026"/>
            </a:xfrm>
          </p:grpSpPr>
          <p:pic>
            <p:nvPicPr>
              <p:cNvPr id="9" name="Picture 2">
                <a:extLst>
                  <a:ext uri="{FF2B5EF4-FFF2-40B4-BE49-F238E27FC236}">
                    <a16:creationId xmlns:a16="http://schemas.microsoft.com/office/drawing/2014/main" id="{432F2606-1FA6-50A8-7FD8-C6DACE3F25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870011" y="527987"/>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EA5E63FB-4AFB-3228-03DA-D623F74D8DBF}"/>
                  </a:ext>
                </a:extLst>
              </p:cNvPr>
              <p:cNvSpPr/>
              <p:nvPr/>
            </p:nvSpPr>
            <p:spPr>
              <a:xfrm>
                <a:off x="1629051" y="1116367"/>
                <a:ext cx="1771097" cy="41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Status</a:t>
                </a:r>
                <a:endParaRPr lang="en-IN" dirty="0"/>
              </a:p>
            </p:txBody>
          </p:sp>
          <p:pic>
            <p:nvPicPr>
              <p:cNvPr id="11" name="Picture 10">
                <a:extLst>
                  <a:ext uri="{FF2B5EF4-FFF2-40B4-BE49-F238E27FC236}">
                    <a16:creationId xmlns:a16="http://schemas.microsoft.com/office/drawing/2014/main" id="{66027BE2-6AFA-996A-4458-E6E36B9F5D0B}"/>
                  </a:ext>
                </a:extLst>
              </p:cNvPr>
              <p:cNvPicPr>
                <a:picLocks noChangeAspect="1"/>
              </p:cNvPicPr>
              <p:nvPr/>
            </p:nvPicPr>
            <p:blipFill>
              <a:blip r:embed="rId3"/>
              <a:stretch>
                <a:fillRect/>
              </a:stretch>
            </p:blipFill>
            <p:spPr>
              <a:xfrm>
                <a:off x="1458778" y="1698089"/>
                <a:ext cx="2111641" cy="2111641"/>
              </a:xfrm>
              <a:prstGeom prst="rect">
                <a:avLst/>
              </a:prstGeom>
            </p:spPr>
          </p:pic>
          <p:sp>
            <p:nvSpPr>
              <p:cNvPr id="12" name="Rectangle: Rounded Corners 11">
                <a:extLst>
                  <a:ext uri="{FF2B5EF4-FFF2-40B4-BE49-F238E27FC236}">
                    <a16:creationId xmlns:a16="http://schemas.microsoft.com/office/drawing/2014/main" id="{F9C15C23-D1D0-7FEF-5B70-0AF4B28DD7BA}"/>
                  </a:ext>
                </a:extLst>
              </p:cNvPr>
              <p:cNvSpPr/>
              <p:nvPr/>
            </p:nvSpPr>
            <p:spPr>
              <a:xfrm>
                <a:off x="1615736" y="4152530"/>
                <a:ext cx="1784412" cy="7546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Claim Coins</a:t>
                </a:r>
                <a:endParaRPr lang="en-IN" dirty="0"/>
              </a:p>
            </p:txBody>
          </p:sp>
        </p:grpSp>
        <p:grpSp>
          <p:nvGrpSpPr>
            <p:cNvPr id="4" name="Group 3">
              <a:extLst>
                <a:ext uri="{FF2B5EF4-FFF2-40B4-BE49-F238E27FC236}">
                  <a16:creationId xmlns:a16="http://schemas.microsoft.com/office/drawing/2014/main" id="{4E22FF40-DA4B-65BA-27FF-0E2571371EE3}"/>
                </a:ext>
              </a:extLst>
            </p:cNvPr>
            <p:cNvGrpSpPr/>
            <p:nvPr/>
          </p:nvGrpSpPr>
          <p:grpSpPr>
            <a:xfrm>
              <a:off x="4444753" y="449568"/>
              <a:ext cx="3302493" cy="5802026"/>
              <a:chOff x="4444753" y="449568"/>
              <a:chExt cx="3302493" cy="5802026"/>
            </a:xfrm>
          </p:grpSpPr>
          <p:pic>
            <p:nvPicPr>
              <p:cNvPr id="5" name="Picture 2">
                <a:extLst>
                  <a:ext uri="{FF2B5EF4-FFF2-40B4-BE49-F238E27FC236}">
                    <a16:creationId xmlns:a16="http://schemas.microsoft.com/office/drawing/2014/main" id="{262E0EC8-F4AD-F8A2-2EF6-D4AEC492C8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t="4416" r="22763" b="8775"/>
              <a:stretch/>
            </p:blipFill>
            <p:spPr bwMode="auto">
              <a:xfrm>
                <a:off x="4444753" y="449568"/>
                <a:ext cx="3302493" cy="58020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474BFB1-5172-45B0-2765-E62353FDFBBC}"/>
                  </a:ext>
                </a:extLst>
              </p:cNvPr>
              <p:cNvSpPr/>
              <p:nvPr/>
            </p:nvSpPr>
            <p:spPr>
              <a:xfrm>
                <a:off x="5210450" y="1020192"/>
                <a:ext cx="1771097" cy="41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Voucher </a:t>
                </a:r>
                <a:endParaRPr lang="en-IN" dirty="0"/>
              </a:p>
            </p:txBody>
          </p:sp>
          <p:pic>
            <p:nvPicPr>
              <p:cNvPr id="7" name="Picture 4" descr="Gift box circle icon Royalty Free Vector Image">
                <a:extLst>
                  <a:ext uri="{FF2B5EF4-FFF2-40B4-BE49-F238E27FC236}">
                    <a16:creationId xmlns:a16="http://schemas.microsoft.com/office/drawing/2014/main" id="{AD737239-9463-9495-AAA9-5F2FE47297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53" b="8842"/>
              <a:stretch/>
            </p:blipFill>
            <p:spPr bwMode="auto">
              <a:xfrm>
                <a:off x="5029321" y="2010286"/>
                <a:ext cx="2133353" cy="2064502"/>
              </a:xfrm>
              <a:prstGeom prst="rect">
                <a:avLst/>
              </a:prstGeom>
              <a:noFill/>
              <a:extLst>
                <a:ext uri="{909E8E84-426E-40DD-AFC4-6F175D3DCCD1}">
                  <a14:hiddenFill xmlns:a14="http://schemas.microsoft.com/office/drawing/2010/main">
                    <a:solidFill>
                      <a:srgbClr val="FFFFFF"/>
                    </a:solidFill>
                  </a14:hiddenFill>
                </a:ext>
              </a:extLst>
            </p:spPr>
          </p:pic>
          <p:sp>
            <p:nvSpPr>
              <p:cNvPr id="8" name="Ribbon: Tilted Down 7">
                <a:extLst>
                  <a:ext uri="{FF2B5EF4-FFF2-40B4-BE49-F238E27FC236}">
                    <a16:creationId xmlns:a16="http://schemas.microsoft.com/office/drawing/2014/main" id="{EADB91DE-1389-7A56-31AE-C7B926D7C9C4}"/>
                  </a:ext>
                </a:extLst>
              </p:cNvPr>
              <p:cNvSpPr/>
              <p:nvPr/>
            </p:nvSpPr>
            <p:spPr>
              <a:xfrm>
                <a:off x="5210450" y="4092605"/>
                <a:ext cx="1771096" cy="674703"/>
              </a:xfrm>
              <a:prstGeom prst="ribbon">
                <a:avLst/>
              </a:prstGeom>
              <a:solidFill>
                <a:srgbClr val="FF9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rPr>
                  <a:t>Unlock</a:t>
                </a:r>
                <a:endParaRPr lang="en-IN" sz="1200" b="1" dirty="0">
                  <a:solidFill>
                    <a:schemeClr val="tx1">
                      <a:lumMod val="85000"/>
                      <a:lumOff val="15000"/>
                    </a:schemeClr>
                  </a:solidFill>
                </a:endParaRPr>
              </a:p>
            </p:txBody>
          </p:sp>
        </p:grpSp>
      </p:grpSp>
    </p:spTree>
    <p:extLst>
      <p:ext uri="{BB962C8B-B14F-4D97-AF65-F5344CB8AC3E}">
        <p14:creationId xmlns:p14="http://schemas.microsoft.com/office/powerpoint/2010/main" val="1922964439"/>
      </p:ext>
    </p:extLst>
  </p:cSld>
  <p:clrMapOvr>
    <a:masterClrMapping/>
  </p:clrMapOvr>
</p:sld>
</file>

<file path=ppt/theme/theme1.xml><?xml version="1.0" encoding="utf-8"?>
<a:theme xmlns:a="http://schemas.openxmlformats.org/drawingml/2006/main" name="Travel Itinerary Blog Social Media Strategy by Slidesgo">
  <a:themeElements>
    <a:clrScheme name="Simple Light">
      <a:dk1>
        <a:srgbClr val="692300"/>
      </a:dk1>
      <a:lt1>
        <a:srgbClr val="963500"/>
      </a:lt1>
      <a:dk2>
        <a:srgbClr val="F44D00"/>
      </a:dk2>
      <a:lt2>
        <a:srgbClr val="FFA724"/>
      </a:lt2>
      <a:accent1>
        <a:srgbClr val="00CB9D"/>
      </a:accent1>
      <a:accent2>
        <a:srgbClr val="BBB2A0"/>
      </a:accent2>
      <a:accent3>
        <a:srgbClr val="FFE8C3"/>
      </a:accent3>
      <a:accent4>
        <a:srgbClr val="FFF2DF"/>
      </a:accent4>
      <a:accent5>
        <a:srgbClr val="FFFFFF"/>
      </a:accent5>
      <a:accent6>
        <a:srgbClr val="FFFFFF"/>
      </a:accent6>
      <a:hlink>
        <a:srgbClr val="6923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2100</TotalTime>
  <Words>631</Words>
  <Application>Microsoft Office PowerPoint</Application>
  <PresentationFormat>On-screen Show (16:9)</PresentationFormat>
  <Paragraphs>116</Paragraphs>
  <Slides>13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Work Sans</vt:lpstr>
      <vt:lpstr>Algerian</vt:lpstr>
      <vt:lpstr>Times New Roman</vt:lpstr>
      <vt:lpstr>Wingdings</vt:lpstr>
      <vt:lpstr>Arial</vt:lpstr>
      <vt:lpstr>Bebas Neue</vt:lpstr>
      <vt:lpstr>Nunito Light</vt:lpstr>
      <vt:lpstr>Courier New</vt:lpstr>
      <vt:lpstr>Inter</vt:lpstr>
      <vt:lpstr>Travel Itinerary Blog Social Media Strategy by Slidesgo</vt:lpstr>
      <vt:lpstr>TRAVEL AND TOURISM</vt:lpstr>
      <vt:lpstr>Table of contents</vt:lpstr>
      <vt:lpstr>INTRODUCTION</vt:lpstr>
      <vt:lpstr>PROBLEM STATEMENT</vt:lpstr>
      <vt:lpstr>SOLUTION BREAKDOWN</vt:lpstr>
      <vt:lpstr>PowerPoint Presentation</vt:lpstr>
      <vt:lpstr>PowerPoint Presentation</vt:lpstr>
      <vt:lpstr>PowerPoint Presentation</vt:lpstr>
      <vt:lpstr>PowerPoint Presentation</vt:lpstr>
      <vt:lpstr>PowerPoint Presentation</vt:lpstr>
      <vt:lpstr>IMPLEMENTATION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TOURISM</dc:title>
  <dc:creator>Akshaya</dc:creator>
  <cp:lastModifiedBy>BOLLEPALLI AKSHAYA .</cp:lastModifiedBy>
  <cp:revision>7</cp:revision>
  <dcterms:modified xsi:type="dcterms:W3CDTF">2024-03-19T14:05:37Z</dcterms:modified>
</cp:coreProperties>
</file>